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75" r:id="rId3"/>
    <p:sldId id="276" r:id="rId4"/>
    <p:sldId id="257" r:id="rId5"/>
    <p:sldId id="277" r:id="rId6"/>
    <p:sldId id="278" r:id="rId7"/>
    <p:sldId id="279" r:id="rId8"/>
    <p:sldId id="258" r:id="rId9"/>
    <p:sldId id="259" r:id="rId10"/>
    <p:sldId id="260" r:id="rId11"/>
    <p:sldId id="261" r:id="rId12"/>
    <p:sldId id="262" r:id="rId13"/>
    <p:sldId id="280" r:id="rId14"/>
    <p:sldId id="264" r:id="rId15"/>
    <p:sldId id="263" r:id="rId16"/>
    <p:sldId id="281" r:id="rId17"/>
    <p:sldId id="265" r:id="rId18"/>
    <p:sldId id="282" r:id="rId19"/>
    <p:sldId id="266" r:id="rId20"/>
    <p:sldId id="267" r:id="rId21"/>
    <p:sldId id="268" r:id="rId22"/>
    <p:sldId id="269" r:id="rId23"/>
    <p:sldId id="270" r:id="rId24"/>
    <p:sldId id="271" r:id="rId25"/>
    <p:sldId id="272" r:id="rId26"/>
    <p:sldId id="273" r:id="rId27"/>
    <p:sldId id="274" r:id="rId28"/>
    <p:sldId id="283"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sz="1200" b="0" i="0" u="none" strike="noStrike" cap="none"/>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sz="1200" b="0" i="0" u="none" strike="noStrike" cap="none"/>
          </a:p>
          <a:p>
            <a:pPr lvl="1">
              <a:spcBef>
                <a:spcPts val="0"/>
              </a:spcBef>
            </a:pPr>
            <a:endParaRPr/>
          </a:p>
          <a:p>
            <a:pPr lvl="2">
              <a:spcBef>
                <a:spcPts val="0"/>
              </a:spcBef>
            </a:pPr>
            <a:endParaRPr/>
          </a:p>
          <a:p>
            <a:pPr lvl="3">
              <a:spcBef>
                <a:spcPts val="0"/>
              </a:spcBef>
            </a:pPr>
            <a:endParaRPr/>
          </a:p>
          <a:p>
            <a:pPr lvl="4">
              <a:spcBef>
                <a:spcPts val="0"/>
              </a:spcBef>
            </a:pPr>
            <a:endParaRPr/>
          </a:p>
          <a:p>
            <a:pPr lvl="5">
              <a:spcBef>
                <a:spcPts val="0"/>
              </a:spcBef>
            </a:pPr>
            <a:endParaRPr/>
          </a:p>
          <a:p>
            <a:pPr lvl="6">
              <a:spcBef>
                <a:spcPts val="0"/>
              </a:spcBef>
            </a:pPr>
            <a:endParaRPr/>
          </a:p>
          <a:p>
            <a:pPr lvl="7">
              <a:spcBef>
                <a:spcPts val="0"/>
              </a:spcBef>
            </a:pPr>
            <a:endParaRPr/>
          </a:p>
          <a:p>
            <a:pPr lvl="8">
              <a:spcBef>
                <a:spcPts val="0"/>
              </a:spcBef>
            </a:pPr>
            <a:endParaRPr/>
          </a:p>
        </p:txBody>
      </p:sp>
    </p:spTree>
    <p:extLst>
      <p:ext uri="{BB962C8B-B14F-4D97-AF65-F5344CB8AC3E}">
        <p14:creationId xmlns:p14="http://schemas.microsoft.com/office/powerpoint/2010/main" val="66546107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695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90805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72946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00" tIns="45700" rIns="91400" bIns="45700" anchor="t" anchorCtr="0">
            <a:noAutofit/>
          </a:bodyPr>
          <a:lstStyle/>
          <a:p>
            <a:pPr lvl="0">
              <a:spcBef>
                <a:spcPts val="0"/>
              </a:spcBef>
              <a:buNone/>
            </a:pPr>
            <a:endParaRPr/>
          </a:p>
        </p:txBody>
      </p:sp>
    </p:spTree>
    <p:extLst>
      <p:ext uri="{BB962C8B-B14F-4D97-AF65-F5344CB8AC3E}">
        <p14:creationId xmlns:p14="http://schemas.microsoft.com/office/powerpoint/2010/main" val="194814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00" tIns="45700" rIns="91400" bIns="45700" anchor="t" anchorCtr="0">
            <a:noAutofit/>
          </a:bodyPr>
          <a:lstStyle/>
          <a:p>
            <a:pPr lvl="0">
              <a:spcBef>
                <a:spcPts val="0"/>
              </a:spcBef>
              <a:buNone/>
            </a:pPr>
            <a:endParaRPr/>
          </a:p>
        </p:txBody>
      </p:sp>
    </p:spTree>
    <p:extLst>
      <p:ext uri="{BB962C8B-B14F-4D97-AF65-F5344CB8AC3E}">
        <p14:creationId xmlns:p14="http://schemas.microsoft.com/office/powerpoint/2010/main" val="311498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516503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6" name="Shape 16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24438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3" name="Shape 1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124551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419840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7" name="Shape 1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652676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4" name="Shape 1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06917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4229112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1" name="Shape 20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227488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2106047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785364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00" tIns="45700" rIns="91400" bIns="45700" anchor="t" anchorCtr="0">
            <a:noAutofit/>
          </a:bodyPr>
          <a:lstStyle/>
          <a:p>
            <a:pPr lvl="0">
              <a:spcBef>
                <a:spcPts val="0"/>
              </a:spcBef>
              <a:buNone/>
            </a:pPr>
            <a:endParaRPr/>
          </a:p>
        </p:txBody>
      </p:sp>
    </p:spTree>
    <p:extLst>
      <p:ext uri="{BB962C8B-B14F-4D97-AF65-F5344CB8AC3E}">
        <p14:creationId xmlns:p14="http://schemas.microsoft.com/office/powerpoint/2010/main" val="358277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58087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95386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820552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dirty="0"/>
          </a:p>
        </p:txBody>
      </p:sp>
    </p:spTree>
    <p:extLst>
      <p:ext uri="{BB962C8B-B14F-4D97-AF65-F5344CB8AC3E}">
        <p14:creationId xmlns:p14="http://schemas.microsoft.com/office/powerpoint/2010/main" val="20732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379656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a:p>
        </p:txBody>
      </p:sp>
    </p:spTree>
    <p:extLst>
      <p:ext uri="{BB962C8B-B14F-4D97-AF65-F5344CB8AC3E}">
        <p14:creationId xmlns:p14="http://schemas.microsoft.com/office/powerpoint/2010/main" val="1944858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rgbClr val="3F3F3F"/>
              </a:buClr>
              <a:buFont typeface="Arial"/>
              <a:buNone/>
              <a:defRPr sz="3200" b="0" i="0" u="none" strike="noStrike" cap="none">
                <a:solidFill>
                  <a:srgbClr val="3F3F3F"/>
                </a:solidFill>
                <a:latin typeface="Arial"/>
                <a:ea typeface="Arial"/>
                <a:cs typeface="Arial"/>
                <a:sym typeface="Arial"/>
              </a:defRPr>
            </a:lvl1pPr>
            <a:lvl2pPr marL="457200" marR="0" lvl="1" indent="0" algn="ctr" rtl="0">
              <a:spcBef>
                <a:spcPts val="560"/>
              </a:spcBef>
              <a:buClr>
                <a:srgbClr val="3F3F3F"/>
              </a:buClr>
              <a:buFont typeface="Arial"/>
              <a:buNone/>
              <a:defRPr sz="2800" b="0" i="0" u="none" strike="noStrike" cap="none">
                <a:solidFill>
                  <a:srgbClr val="3F3F3F"/>
                </a:solidFill>
                <a:latin typeface="Arial"/>
                <a:ea typeface="Arial"/>
                <a:cs typeface="Arial"/>
                <a:sym typeface="Arial"/>
              </a:defRPr>
            </a:lvl2pPr>
            <a:lvl3pPr marL="914400" marR="0" lvl="2" indent="0" algn="ctr" rtl="0">
              <a:spcBef>
                <a:spcPts val="480"/>
              </a:spcBef>
              <a:buClr>
                <a:srgbClr val="3F3F3F"/>
              </a:buClr>
              <a:buFont typeface="Arial"/>
              <a:buNone/>
              <a:defRPr sz="2400" b="0" i="0" u="none" strike="noStrike" cap="none">
                <a:solidFill>
                  <a:srgbClr val="3F3F3F"/>
                </a:solidFill>
                <a:latin typeface="Arial"/>
                <a:ea typeface="Arial"/>
                <a:cs typeface="Arial"/>
                <a:sym typeface="Arial"/>
              </a:defRPr>
            </a:lvl3pPr>
            <a:lvl4pPr marL="1371600" marR="0" lvl="3" indent="0" algn="ctr" rtl="0">
              <a:spcBef>
                <a:spcPts val="400"/>
              </a:spcBef>
              <a:buClr>
                <a:srgbClr val="3F3F3F"/>
              </a:buClr>
              <a:buFont typeface="Arial"/>
              <a:buNone/>
              <a:defRPr sz="2000" b="0" i="0" u="none" strike="noStrike" cap="none">
                <a:solidFill>
                  <a:srgbClr val="3F3F3F"/>
                </a:solidFill>
                <a:latin typeface="Arial"/>
                <a:ea typeface="Arial"/>
                <a:cs typeface="Arial"/>
                <a:sym typeface="Arial"/>
              </a:defRPr>
            </a:lvl4pPr>
            <a:lvl5pPr marL="1828800" marR="0" lvl="4" indent="0" algn="ctr" rtl="0">
              <a:spcBef>
                <a:spcPts val="400"/>
              </a:spcBef>
              <a:buClr>
                <a:srgbClr val="3F3F3F"/>
              </a:buClr>
              <a:buFont typeface="Arial"/>
              <a:buNone/>
              <a:defRPr sz="2000" b="0" i="0" u="none" strike="noStrike" cap="none">
                <a:solidFill>
                  <a:srgbClr val="3F3F3F"/>
                </a:solidFill>
                <a:latin typeface="Arial"/>
                <a:ea typeface="Arial"/>
                <a:cs typeface="Arial"/>
                <a:sym typeface="Arial"/>
              </a:defRPr>
            </a:lvl5pPr>
            <a:lvl6pPr marL="2286000" marR="0" lvl="5" indent="0" algn="ctr" rtl="0">
              <a:spcBef>
                <a:spcPts val="400"/>
              </a:spcBef>
              <a:buClr>
                <a:srgbClr val="3F3F3F"/>
              </a:buClr>
              <a:buFont typeface="Arial"/>
              <a:buNone/>
              <a:defRPr sz="2000" b="0" i="0" u="none" strike="noStrike" cap="none">
                <a:solidFill>
                  <a:srgbClr val="3F3F3F"/>
                </a:solidFill>
                <a:latin typeface="Arial"/>
                <a:ea typeface="Arial"/>
                <a:cs typeface="Arial"/>
                <a:sym typeface="Arial"/>
              </a:defRPr>
            </a:lvl6pPr>
            <a:lvl7pPr marL="2743200" marR="0" lvl="6" indent="0" algn="ctr" rtl="0">
              <a:spcBef>
                <a:spcPts val="400"/>
              </a:spcBef>
              <a:buClr>
                <a:srgbClr val="3F3F3F"/>
              </a:buClr>
              <a:buFont typeface="Arial"/>
              <a:buNone/>
              <a:defRPr sz="2000" b="0" i="0" u="none" strike="noStrike" cap="none">
                <a:solidFill>
                  <a:srgbClr val="3F3F3F"/>
                </a:solidFill>
                <a:latin typeface="Arial"/>
                <a:ea typeface="Arial"/>
                <a:cs typeface="Arial"/>
                <a:sym typeface="Arial"/>
              </a:defRPr>
            </a:lvl7pPr>
            <a:lvl8pPr marL="3200400" marR="0" lvl="7" indent="0" algn="ctr" rtl="0">
              <a:spcBef>
                <a:spcPts val="400"/>
              </a:spcBef>
              <a:buClr>
                <a:srgbClr val="3F3F3F"/>
              </a:buClr>
              <a:buFont typeface="Arial"/>
              <a:buNone/>
              <a:defRPr sz="2000" b="0" i="0" u="none" strike="noStrike" cap="none">
                <a:solidFill>
                  <a:srgbClr val="3F3F3F"/>
                </a:solidFill>
                <a:latin typeface="Arial"/>
                <a:ea typeface="Arial"/>
                <a:cs typeface="Arial"/>
                <a:sym typeface="Arial"/>
              </a:defRPr>
            </a:lvl8pPr>
            <a:lvl9pPr marL="3657600" marR="0" lvl="8" indent="0" algn="ctr" rtl="0">
              <a:spcBef>
                <a:spcPts val="400"/>
              </a:spcBef>
              <a:buClr>
                <a:srgbClr val="3F3F3F"/>
              </a:buClr>
              <a:buFont typeface="Arial"/>
              <a:buNone/>
              <a:defRPr sz="2000" b="0" i="0" u="none" strike="noStrike" cap="none">
                <a:solidFill>
                  <a:srgbClr val="3F3F3F"/>
                </a:solidFill>
                <a:latin typeface="Arial"/>
                <a:ea typeface="Arial"/>
                <a:cs typeface="Arial"/>
                <a:sym typeface="Arial"/>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None/>
              <a:defRPr sz="4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defRPr>
            </a:lvl1pPr>
            <a:lvl2pPr marL="742950" lvl="1" indent="-177800" algn="l" rtl="0">
              <a:spcBef>
                <a:spcPts val="560"/>
              </a:spcBef>
              <a:buClr>
                <a:schemeClr val="dk1"/>
              </a:buClr>
              <a:buFont typeface="Arial"/>
              <a:buChar char="●"/>
              <a:defRPr sz="2800">
                <a:solidFill>
                  <a:schemeClr val="dk1"/>
                </a:solidFill>
              </a:defRPr>
            </a:lvl2pPr>
            <a:lvl3pPr marL="1143000" lvl="2" indent="-136525" algn="l" rtl="0">
              <a:spcBef>
                <a:spcPts val="480"/>
              </a:spcBef>
              <a:buClr>
                <a:schemeClr val="dk1"/>
              </a:buClr>
              <a:buFont typeface="Arial"/>
              <a:buChar char="●"/>
              <a:defRPr sz="2400">
                <a:solidFill>
                  <a:schemeClr val="dk1"/>
                </a:solidFill>
              </a:defRPr>
            </a:lvl3pPr>
            <a:lvl4pPr marL="1600200" lvl="3" indent="-152400" algn="l" rtl="0">
              <a:spcBef>
                <a:spcPts val="400"/>
              </a:spcBef>
              <a:buClr>
                <a:schemeClr val="dk1"/>
              </a:buClr>
              <a:buFont typeface="Arial"/>
              <a:buChar char="●"/>
              <a:defRPr sz="2000">
                <a:solidFill>
                  <a:schemeClr val="dk1"/>
                </a:solidFill>
              </a:defRPr>
            </a:lvl4pPr>
            <a:lvl5pPr marL="2057400" lvl="4" indent="-152400" algn="l" rtl="0">
              <a:spcBef>
                <a:spcPts val="400"/>
              </a:spcBef>
              <a:buClr>
                <a:schemeClr val="dk1"/>
              </a:buClr>
              <a:buFont typeface="Arial"/>
              <a:buChar char="●"/>
              <a:defRPr sz="2000">
                <a:solidFill>
                  <a:schemeClr val="dk1"/>
                </a:solidFill>
              </a:defRPr>
            </a:lvl5pPr>
            <a:lvl6pPr marL="2514600" lvl="5" indent="-152400" algn="l" rtl="0">
              <a:spcBef>
                <a:spcPts val="400"/>
              </a:spcBef>
              <a:buClr>
                <a:schemeClr val="dk1"/>
              </a:buClr>
              <a:buFont typeface="Arial"/>
              <a:buChar char="●"/>
              <a:defRPr sz="2000">
                <a:solidFill>
                  <a:schemeClr val="dk1"/>
                </a:solidFill>
              </a:defRPr>
            </a:lvl6pPr>
            <a:lvl7pPr marL="2971800" lvl="6" indent="-152400" algn="l" rtl="0">
              <a:spcBef>
                <a:spcPts val="400"/>
              </a:spcBef>
              <a:buClr>
                <a:schemeClr val="dk1"/>
              </a:buClr>
              <a:buFont typeface="Arial"/>
              <a:buChar char="●"/>
              <a:defRPr sz="2000">
                <a:solidFill>
                  <a:schemeClr val="dk1"/>
                </a:solidFill>
              </a:defRPr>
            </a:lvl7pPr>
            <a:lvl8pPr marL="3429000" lvl="7" indent="-152400" algn="l" rtl="0">
              <a:spcBef>
                <a:spcPts val="400"/>
              </a:spcBef>
              <a:buClr>
                <a:schemeClr val="dk1"/>
              </a:buClr>
              <a:buFont typeface="Arial"/>
              <a:buChar char="●"/>
              <a:defRPr sz="2000">
                <a:solidFill>
                  <a:schemeClr val="dk1"/>
                </a:solidFill>
              </a:defRPr>
            </a:lvl8pPr>
            <a:lvl9pPr marL="3886200" lvl="8" indent="-152400" algn="l" rtl="0">
              <a:spcBef>
                <a:spcPts val="400"/>
              </a:spcBef>
              <a:buClr>
                <a:schemeClr val="dk1"/>
              </a:buClr>
              <a:buFont typeface="Arial"/>
              <a:buChar char="●"/>
              <a:defRPr sz="2000">
                <a:solidFill>
                  <a:schemeClr val="dk1"/>
                </a:solidFill>
              </a:defRPr>
            </a:lvl9pPr>
          </a:lstStyle>
          <a:p>
            <a:endParaRPr/>
          </a:p>
        </p:txBody>
      </p:sp>
      <p:sp>
        <p:nvSpPr>
          <p:cNvPr id="75" name="Shape 7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lvl="0" algn="ctr" rtl="0">
              <a:spcBef>
                <a:spcPts val="0"/>
              </a:spcBef>
              <a:buClr>
                <a:schemeClr val="dk1"/>
              </a:buClr>
              <a:buNone/>
              <a:defRPr sz="4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0" name="Shape 80"/>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defRPr>
            </a:lvl1pPr>
            <a:lvl2pPr marL="742950" lvl="1" indent="-177800" algn="l" rtl="0">
              <a:spcBef>
                <a:spcPts val="560"/>
              </a:spcBef>
              <a:buClr>
                <a:schemeClr val="dk1"/>
              </a:buClr>
              <a:buFont typeface="Arial"/>
              <a:buChar char="●"/>
              <a:defRPr sz="2800">
                <a:solidFill>
                  <a:schemeClr val="dk1"/>
                </a:solidFill>
              </a:defRPr>
            </a:lvl2pPr>
            <a:lvl3pPr marL="1143000" lvl="2" indent="-136525" algn="l" rtl="0">
              <a:spcBef>
                <a:spcPts val="480"/>
              </a:spcBef>
              <a:buClr>
                <a:schemeClr val="dk1"/>
              </a:buClr>
              <a:buFont typeface="Arial"/>
              <a:buChar char="●"/>
              <a:defRPr sz="2400">
                <a:solidFill>
                  <a:schemeClr val="dk1"/>
                </a:solidFill>
              </a:defRPr>
            </a:lvl3pPr>
            <a:lvl4pPr marL="1600200" lvl="3" indent="-152400" algn="l" rtl="0">
              <a:spcBef>
                <a:spcPts val="400"/>
              </a:spcBef>
              <a:buClr>
                <a:schemeClr val="dk1"/>
              </a:buClr>
              <a:buFont typeface="Arial"/>
              <a:buChar char="●"/>
              <a:defRPr sz="2000">
                <a:solidFill>
                  <a:schemeClr val="dk1"/>
                </a:solidFill>
              </a:defRPr>
            </a:lvl4pPr>
            <a:lvl5pPr marL="2057400" lvl="4" indent="-152400" algn="l" rtl="0">
              <a:spcBef>
                <a:spcPts val="400"/>
              </a:spcBef>
              <a:buClr>
                <a:schemeClr val="dk1"/>
              </a:buClr>
              <a:buFont typeface="Arial"/>
              <a:buChar char="●"/>
              <a:defRPr sz="2000">
                <a:solidFill>
                  <a:schemeClr val="dk1"/>
                </a:solidFill>
              </a:defRPr>
            </a:lvl5pPr>
            <a:lvl6pPr marL="2514600" lvl="5" indent="-152400" algn="l" rtl="0">
              <a:spcBef>
                <a:spcPts val="400"/>
              </a:spcBef>
              <a:buClr>
                <a:schemeClr val="dk1"/>
              </a:buClr>
              <a:buFont typeface="Arial"/>
              <a:buChar char="●"/>
              <a:defRPr sz="2000">
                <a:solidFill>
                  <a:schemeClr val="dk1"/>
                </a:solidFill>
              </a:defRPr>
            </a:lvl6pPr>
            <a:lvl7pPr marL="2971800" lvl="6" indent="-152400" algn="l" rtl="0">
              <a:spcBef>
                <a:spcPts val="400"/>
              </a:spcBef>
              <a:buClr>
                <a:schemeClr val="dk1"/>
              </a:buClr>
              <a:buFont typeface="Arial"/>
              <a:buChar char="●"/>
              <a:defRPr sz="2000">
                <a:solidFill>
                  <a:schemeClr val="dk1"/>
                </a:solidFill>
              </a:defRPr>
            </a:lvl7pPr>
            <a:lvl8pPr marL="3429000" lvl="7" indent="-152400" algn="l" rtl="0">
              <a:spcBef>
                <a:spcPts val="400"/>
              </a:spcBef>
              <a:buClr>
                <a:schemeClr val="dk1"/>
              </a:buClr>
              <a:buFont typeface="Arial"/>
              <a:buChar char="●"/>
              <a:defRPr sz="2000">
                <a:solidFill>
                  <a:schemeClr val="dk1"/>
                </a:solidFill>
              </a:defRPr>
            </a:lvl8pPr>
            <a:lvl9pPr marL="3886200" lvl="8" indent="-152400" algn="l" rtl="0">
              <a:spcBef>
                <a:spcPts val="400"/>
              </a:spcBef>
              <a:buClr>
                <a:schemeClr val="dk1"/>
              </a:buClr>
              <a:buFont typeface="Arial"/>
              <a:buChar char="●"/>
              <a:defRPr sz="2000">
                <a:solidFill>
                  <a:schemeClr val="dk1"/>
                </a:solidFill>
              </a:defRPr>
            </a:lvl9pPr>
          </a:lstStyle>
          <a:p>
            <a:endParaRPr/>
          </a:p>
        </p:txBody>
      </p:sp>
      <p:sp>
        <p:nvSpPr>
          <p:cNvPr id="81" name="Shape 8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None/>
              <a:defRPr sz="4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defRPr>
            </a:lvl1pPr>
            <a:lvl2pPr marL="742950" lvl="1" indent="-177800" algn="l" rtl="0">
              <a:spcBef>
                <a:spcPts val="560"/>
              </a:spcBef>
              <a:buClr>
                <a:schemeClr val="dk1"/>
              </a:buClr>
              <a:buFont typeface="Arial"/>
              <a:buChar char="●"/>
              <a:defRPr sz="2800">
                <a:solidFill>
                  <a:schemeClr val="dk1"/>
                </a:solidFill>
              </a:defRPr>
            </a:lvl2pPr>
            <a:lvl3pPr marL="1143000" lvl="2" indent="-136525" algn="l" rtl="0">
              <a:spcBef>
                <a:spcPts val="480"/>
              </a:spcBef>
              <a:buClr>
                <a:schemeClr val="dk1"/>
              </a:buClr>
              <a:buFont typeface="Arial"/>
              <a:buChar char="●"/>
              <a:defRPr sz="2400">
                <a:solidFill>
                  <a:schemeClr val="dk1"/>
                </a:solidFill>
              </a:defRPr>
            </a:lvl3pPr>
            <a:lvl4pPr marL="1600200" lvl="3" indent="-152400" algn="l" rtl="0">
              <a:spcBef>
                <a:spcPts val="400"/>
              </a:spcBef>
              <a:buClr>
                <a:schemeClr val="dk1"/>
              </a:buClr>
              <a:buFont typeface="Arial"/>
              <a:buChar char="●"/>
              <a:defRPr sz="2000">
                <a:solidFill>
                  <a:schemeClr val="dk1"/>
                </a:solidFill>
              </a:defRPr>
            </a:lvl4pPr>
            <a:lvl5pPr marL="2057400" lvl="4" indent="-152400" algn="l" rtl="0">
              <a:spcBef>
                <a:spcPts val="400"/>
              </a:spcBef>
              <a:buClr>
                <a:schemeClr val="dk1"/>
              </a:buClr>
              <a:buFont typeface="Arial"/>
              <a:buChar char="●"/>
              <a:defRPr sz="2000">
                <a:solidFill>
                  <a:schemeClr val="dk1"/>
                </a:solidFill>
              </a:defRPr>
            </a:lvl5pPr>
            <a:lvl6pPr marL="2514600" lvl="5" indent="-152400" algn="l" rtl="0">
              <a:spcBef>
                <a:spcPts val="400"/>
              </a:spcBef>
              <a:buClr>
                <a:schemeClr val="dk1"/>
              </a:buClr>
              <a:buFont typeface="Arial"/>
              <a:buChar char="●"/>
              <a:defRPr sz="2000">
                <a:solidFill>
                  <a:schemeClr val="dk1"/>
                </a:solidFill>
              </a:defRPr>
            </a:lvl6pPr>
            <a:lvl7pPr marL="2971800" lvl="6" indent="-152400" algn="l" rtl="0">
              <a:spcBef>
                <a:spcPts val="400"/>
              </a:spcBef>
              <a:buClr>
                <a:schemeClr val="dk1"/>
              </a:buClr>
              <a:buFont typeface="Arial"/>
              <a:buChar char="●"/>
              <a:defRPr sz="2000">
                <a:solidFill>
                  <a:schemeClr val="dk1"/>
                </a:solidFill>
              </a:defRPr>
            </a:lvl7pPr>
            <a:lvl8pPr marL="3429000" lvl="7" indent="-152400" algn="l" rtl="0">
              <a:spcBef>
                <a:spcPts val="400"/>
              </a:spcBef>
              <a:buClr>
                <a:schemeClr val="dk1"/>
              </a:buClr>
              <a:buFont typeface="Arial"/>
              <a:buChar char="●"/>
              <a:defRPr sz="2000">
                <a:solidFill>
                  <a:schemeClr val="dk1"/>
                </a:solidFill>
              </a:defRPr>
            </a:lvl8pPr>
            <a:lvl9pPr marL="3886200" lvl="8" indent="-152400" algn="l" rtl="0">
              <a:spcBef>
                <a:spcPts val="400"/>
              </a:spcBef>
              <a:buClr>
                <a:schemeClr val="dk1"/>
              </a:buClr>
              <a:buFont typeface="Arial"/>
              <a:buChar char="●"/>
              <a:defRPr sz="2000">
                <a:solidFill>
                  <a:schemeClr val="dk1"/>
                </a:solidFill>
              </a:defRPr>
            </a:lvl9pPr>
          </a:lstStyle>
          <a:p>
            <a:endParaRPr/>
          </a:p>
        </p:txBody>
      </p:sp>
      <p:sp>
        <p:nvSpPr>
          <p:cNvPr id="24" name="Shape 2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lvl="0" algn="l" rtl="0">
              <a:spcBef>
                <a:spcPts val="0"/>
              </a:spcBef>
              <a:defRPr sz="4000" b="1" cap="small"/>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lvl="0" indent="0" rtl="0">
              <a:spcBef>
                <a:spcPts val="0"/>
              </a:spcBef>
              <a:buClr>
                <a:srgbClr val="3F3F3F"/>
              </a:buClr>
              <a:buNone/>
              <a:defRPr sz="2000">
                <a:solidFill>
                  <a:srgbClr val="3F3F3F"/>
                </a:solidFill>
              </a:defRPr>
            </a:lvl1pPr>
            <a:lvl2pPr marL="457200" lvl="1" indent="0" rtl="0">
              <a:spcBef>
                <a:spcPts val="0"/>
              </a:spcBef>
              <a:buClr>
                <a:srgbClr val="3F3F3F"/>
              </a:buClr>
              <a:buNone/>
              <a:defRPr sz="1800">
                <a:solidFill>
                  <a:srgbClr val="3F3F3F"/>
                </a:solidFill>
              </a:defRPr>
            </a:lvl2pPr>
            <a:lvl3pPr marL="914400" lvl="2" indent="0" rtl="0">
              <a:spcBef>
                <a:spcPts val="0"/>
              </a:spcBef>
              <a:buClr>
                <a:srgbClr val="3F3F3F"/>
              </a:buClr>
              <a:buNone/>
              <a:defRPr sz="1600">
                <a:solidFill>
                  <a:srgbClr val="3F3F3F"/>
                </a:solidFill>
              </a:defRPr>
            </a:lvl3pPr>
            <a:lvl4pPr marL="1371600" lvl="3" indent="0" rtl="0">
              <a:spcBef>
                <a:spcPts val="0"/>
              </a:spcBef>
              <a:buClr>
                <a:srgbClr val="3F3F3F"/>
              </a:buClr>
              <a:buNone/>
              <a:defRPr sz="1400">
                <a:solidFill>
                  <a:srgbClr val="3F3F3F"/>
                </a:solidFill>
              </a:defRPr>
            </a:lvl4pPr>
            <a:lvl5pPr marL="1828800" lvl="4" indent="0" rtl="0">
              <a:spcBef>
                <a:spcPts val="0"/>
              </a:spcBef>
              <a:buClr>
                <a:srgbClr val="3F3F3F"/>
              </a:buClr>
              <a:buNone/>
              <a:defRPr sz="1400">
                <a:solidFill>
                  <a:srgbClr val="3F3F3F"/>
                </a:solidFill>
              </a:defRPr>
            </a:lvl5pPr>
            <a:lvl6pPr marL="2286000" lvl="5" indent="0" rtl="0">
              <a:spcBef>
                <a:spcPts val="0"/>
              </a:spcBef>
              <a:buClr>
                <a:srgbClr val="3F3F3F"/>
              </a:buClr>
              <a:buNone/>
              <a:defRPr sz="1400">
                <a:solidFill>
                  <a:srgbClr val="3F3F3F"/>
                </a:solidFill>
              </a:defRPr>
            </a:lvl6pPr>
            <a:lvl7pPr marL="2743200" lvl="6" indent="0" rtl="0">
              <a:spcBef>
                <a:spcPts val="0"/>
              </a:spcBef>
              <a:buClr>
                <a:srgbClr val="3F3F3F"/>
              </a:buClr>
              <a:buNone/>
              <a:defRPr sz="1400">
                <a:solidFill>
                  <a:srgbClr val="3F3F3F"/>
                </a:solidFill>
              </a:defRPr>
            </a:lvl7pPr>
            <a:lvl8pPr marL="3200400" lvl="7" indent="0" rtl="0">
              <a:spcBef>
                <a:spcPts val="0"/>
              </a:spcBef>
              <a:buClr>
                <a:srgbClr val="3F3F3F"/>
              </a:buClr>
              <a:buNone/>
              <a:defRPr sz="1400">
                <a:solidFill>
                  <a:srgbClr val="3F3F3F"/>
                </a:solidFill>
              </a:defRPr>
            </a:lvl8pPr>
            <a:lvl9pPr marL="3657600" lvl="8" indent="0" rtl="0">
              <a:spcBef>
                <a:spcPts val="0"/>
              </a:spcBef>
              <a:buClr>
                <a:srgbClr val="3F3F3F"/>
              </a:buClr>
              <a:buNone/>
              <a:defRPr sz="1400">
                <a:solidFill>
                  <a:srgbClr val="3F3F3F"/>
                </a:solidFill>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None/>
              <a:defRPr sz="4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6" name="Shape 36"/>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7" name="Shape 3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2" name="Shape 42"/>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lvl="0" indent="0" rtl="0">
              <a:spcBef>
                <a:spcPts val="0"/>
              </a:spcBef>
              <a:buNone/>
              <a:defRPr sz="2400" b="1"/>
            </a:lvl1pPr>
            <a:lvl2pPr marL="457200" lvl="1" indent="0" rtl="0">
              <a:spcBef>
                <a:spcPts val="0"/>
              </a:spcBef>
              <a:buNone/>
              <a:defRPr sz="2000" b="1"/>
            </a:lvl2pPr>
            <a:lvl3pPr marL="914400" lvl="2" indent="0" rtl="0">
              <a:spcBef>
                <a:spcPts val="0"/>
              </a:spcBef>
              <a:buNone/>
              <a:defRPr sz="1800" b="1"/>
            </a:lvl3pPr>
            <a:lvl4pPr marL="1371600" lvl="3" indent="0" rtl="0">
              <a:spcBef>
                <a:spcPts val="0"/>
              </a:spcBef>
              <a:buNone/>
              <a:defRPr sz="1600" b="1"/>
            </a:lvl4pPr>
            <a:lvl5pPr marL="1828800" lvl="4" indent="0" rtl="0">
              <a:spcBef>
                <a:spcPts val="0"/>
              </a:spcBef>
              <a:buNone/>
              <a:defRPr sz="1600" b="1"/>
            </a:lvl5pPr>
            <a:lvl6pPr marL="2286000" lvl="5" indent="0" rtl="0">
              <a:spcBef>
                <a:spcPts val="0"/>
              </a:spcBef>
              <a:buNone/>
              <a:defRPr sz="1600" b="1"/>
            </a:lvl6pPr>
            <a:lvl7pPr marL="2743200" lvl="6" indent="0" rtl="0">
              <a:spcBef>
                <a:spcPts val="0"/>
              </a:spcBef>
              <a:buNone/>
              <a:defRPr sz="1600" b="1"/>
            </a:lvl7pPr>
            <a:lvl8pPr marL="3200400" lvl="7" indent="0" rtl="0">
              <a:spcBef>
                <a:spcPts val="0"/>
              </a:spcBef>
              <a:buNone/>
              <a:defRPr sz="1600" b="1"/>
            </a:lvl8pPr>
            <a:lvl9pPr marL="3657600" lvl="8" indent="0" rtl="0">
              <a:spcBef>
                <a:spcPts val="0"/>
              </a:spcBef>
              <a:buNone/>
              <a:defRPr sz="1600" b="1"/>
            </a:lvl9pPr>
          </a:lstStyle>
          <a:p>
            <a:endParaRPr/>
          </a:p>
        </p:txBody>
      </p:sp>
      <p:sp>
        <p:nvSpPr>
          <p:cNvPr id="43" name="Shape 43"/>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4" name="Shape 44"/>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lvl="0" indent="0" rtl="0">
              <a:spcBef>
                <a:spcPts val="0"/>
              </a:spcBef>
              <a:buNone/>
              <a:defRPr sz="2400" b="1"/>
            </a:lvl1pPr>
            <a:lvl2pPr marL="457200" lvl="1" indent="0" rtl="0">
              <a:spcBef>
                <a:spcPts val="0"/>
              </a:spcBef>
              <a:buNone/>
              <a:defRPr sz="2000" b="1"/>
            </a:lvl2pPr>
            <a:lvl3pPr marL="914400" lvl="2" indent="0" rtl="0">
              <a:spcBef>
                <a:spcPts val="0"/>
              </a:spcBef>
              <a:buNone/>
              <a:defRPr sz="1800" b="1"/>
            </a:lvl3pPr>
            <a:lvl4pPr marL="1371600" lvl="3" indent="0" rtl="0">
              <a:spcBef>
                <a:spcPts val="0"/>
              </a:spcBef>
              <a:buNone/>
              <a:defRPr sz="1600" b="1"/>
            </a:lvl4pPr>
            <a:lvl5pPr marL="1828800" lvl="4" indent="0" rtl="0">
              <a:spcBef>
                <a:spcPts val="0"/>
              </a:spcBef>
              <a:buNone/>
              <a:defRPr sz="1600" b="1"/>
            </a:lvl5pPr>
            <a:lvl6pPr marL="2286000" lvl="5" indent="0" rtl="0">
              <a:spcBef>
                <a:spcPts val="0"/>
              </a:spcBef>
              <a:buNone/>
              <a:defRPr sz="1600" b="1"/>
            </a:lvl6pPr>
            <a:lvl7pPr marL="2743200" lvl="6" indent="0" rtl="0">
              <a:spcBef>
                <a:spcPts val="0"/>
              </a:spcBef>
              <a:buNone/>
              <a:defRPr sz="1600" b="1"/>
            </a:lvl7pPr>
            <a:lvl8pPr marL="3200400" lvl="7" indent="0" rtl="0">
              <a:spcBef>
                <a:spcPts val="0"/>
              </a:spcBef>
              <a:buNone/>
              <a:defRPr sz="1600" b="1"/>
            </a:lvl8pPr>
            <a:lvl9pPr marL="3657600" lvl="8" indent="0" rtl="0">
              <a:spcBef>
                <a:spcPts val="0"/>
              </a:spcBef>
              <a:buNone/>
              <a:defRPr sz="1600" b="1"/>
            </a:lvl9pPr>
          </a:lstStyle>
          <a:p>
            <a:endParaRPr/>
          </a:p>
        </p:txBody>
      </p:sp>
      <p:sp>
        <p:nvSpPr>
          <p:cNvPr id="45" name="Shape 45"/>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46" name="Shape 4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8" name="Shape 48"/>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lvl="0" algn="ctr" rtl="0">
              <a:spcBef>
                <a:spcPts val="0"/>
              </a:spcBef>
              <a:buClr>
                <a:schemeClr val="dk1"/>
              </a:buClr>
              <a:buNone/>
              <a:defRPr sz="4400">
                <a:solidFill>
                  <a:schemeClr val="dk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0" name="Shape 60"/>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1" name="Shape 61"/>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lvl="0" indent="0" rtl="0">
              <a:spcBef>
                <a:spcPts val="0"/>
              </a:spcBef>
              <a:buNone/>
              <a:defRPr sz="1400"/>
            </a:lvl1pPr>
            <a:lvl2pPr marL="457200" lvl="1" indent="0" rtl="0">
              <a:spcBef>
                <a:spcPts val="0"/>
              </a:spcBef>
              <a:buNone/>
              <a:defRPr sz="1200"/>
            </a:lvl2pPr>
            <a:lvl3pPr marL="914400" lvl="2" indent="0" rtl="0">
              <a:spcBef>
                <a:spcPts val="0"/>
              </a:spcBef>
              <a:buNone/>
              <a:defRPr sz="1000"/>
            </a:lvl3pPr>
            <a:lvl4pPr marL="1371600" lvl="3" indent="0" rtl="0">
              <a:spcBef>
                <a:spcPts val="0"/>
              </a:spcBef>
              <a:buNone/>
              <a:defRPr sz="900"/>
            </a:lvl4pPr>
            <a:lvl5pPr marL="1828800" lvl="4" indent="0" rtl="0">
              <a:spcBef>
                <a:spcPts val="0"/>
              </a:spcBef>
              <a:buNone/>
              <a:defRPr sz="900"/>
            </a:lvl5pPr>
            <a:lvl6pPr marL="2286000" lvl="5" indent="0" rtl="0">
              <a:spcBef>
                <a:spcPts val="0"/>
              </a:spcBef>
              <a:buNone/>
              <a:defRPr sz="900"/>
            </a:lvl6pPr>
            <a:lvl7pPr marL="2743200" lvl="6" indent="0" rtl="0">
              <a:spcBef>
                <a:spcPts val="0"/>
              </a:spcBef>
              <a:buNone/>
              <a:defRPr sz="900"/>
            </a:lvl7pPr>
            <a:lvl8pPr marL="3200400" lvl="7" indent="0" rtl="0">
              <a:spcBef>
                <a:spcPts val="0"/>
              </a:spcBef>
              <a:buNone/>
              <a:defRPr sz="900"/>
            </a:lvl8pPr>
            <a:lvl9pPr marL="3657600" lvl="8" indent="0" rtl="0">
              <a:spcBef>
                <a:spcPts val="0"/>
              </a:spcBef>
              <a:buNone/>
              <a:defRPr sz="900"/>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a:spLocks noGrp="1"/>
          </p:cNvSpPr>
          <p:nvPr>
            <p:ph type="pic" idx="2"/>
          </p:nvPr>
        </p:nvSpPr>
        <p:spPr>
          <a:xfrm>
            <a:off x="1792288" y="612775"/>
            <a:ext cx="5486399" cy="4114800"/>
          </a:xfrm>
          <a:prstGeom prst="rect">
            <a:avLst/>
          </a:prstGeom>
          <a:noFill/>
          <a:ln>
            <a:noFill/>
          </a:ln>
        </p:spPr>
        <p:txBody>
          <a:bodyPr lIns="91425" tIns="91425" rIns="91425" bIns="91425" anchor="ctr" anchorCtr="0"/>
          <a:lstStyle>
            <a:lvl1pPr marL="0" marR="0" lvl="0" indent="0" algn="l" rtl="0">
              <a:spcBef>
                <a:spcPts val="0"/>
              </a:spcBef>
              <a:buClr>
                <a:srgbClr val="3F3F3F"/>
              </a:buClr>
              <a:buFont typeface="Arial"/>
              <a:buNone/>
              <a:defRPr sz="3200" b="0" i="0" u="none" strike="noStrike" cap="none">
                <a:solidFill>
                  <a:srgbClr val="3F3F3F"/>
                </a:solidFill>
                <a:latin typeface="Arial"/>
                <a:ea typeface="Arial"/>
                <a:cs typeface="Arial"/>
                <a:sym typeface="Arial"/>
              </a:defRPr>
            </a:lvl1pPr>
            <a:lvl2pPr marL="457200" marR="0" lvl="1" indent="0" algn="l" rtl="0">
              <a:spcBef>
                <a:spcPts val="0"/>
              </a:spcBef>
              <a:buClr>
                <a:schemeClr val="dk1"/>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Shape 68"/>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lvl="0" indent="0" rtl="0">
              <a:spcBef>
                <a:spcPts val="0"/>
              </a:spcBef>
              <a:buNone/>
              <a:defRPr sz="1400"/>
            </a:lvl1pPr>
            <a:lvl2pPr marL="457200" lvl="1" indent="0" rtl="0">
              <a:spcBef>
                <a:spcPts val="0"/>
              </a:spcBef>
              <a:buNone/>
              <a:defRPr sz="1200"/>
            </a:lvl2pPr>
            <a:lvl3pPr marL="914400" lvl="2" indent="0" rtl="0">
              <a:spcBef>
                <a:spcPts val="0"/>
              </a:spcBef>
              <a:buNone/>
              <a:defRPr sz="1000"/>
            </a:lvl3pPr>
            <a:lvl4pPr marL="1371600" lvl="3" indent="0" rtl="0">
              <a:spcBef>
                <a:spcPts val="0"/>
              </a:spcBef>
              <a:buNone/>
              <a:defRPr sz="900"/>
            </a:lvl4pPr>
            <a:lvl5pPr marL="1828800" lvl="4" indent="0" rtl="0">
              <a:spcBef>
                <a:spcPts val="0"/>
              </a:spcBef>
              <a:buNone/>
              <a:defRPr sz="900"/>
            </a:lvl5pPr>
            <a:lvl6pPr marL="2286000" lvl="5" indent="0" rtl="0">
              <a:spcBef>
                <a:spcPts val="0"/>
              </a:spcBef>
              <a:buNone/>
              <a:defRPr sz="900"/>
            </a:lvl6pPr>
            <a:lvl7pPr marL="2743200" lvl="6" indent="0" rtl="0">
              <a:spcBef>
                <a:spcPts val="0"/>
              </a:spcBef>
              <a:buNone/>
              <a:defRPr sz="900"/>
            </a:lvl7pPr>
            <a:lvl8pPr marL="3200400" lvl="7" indent="0" rtl="0">
              <a:spcBef>
                <a:spcPts val="0"/>
              </a:spcBef>
              <a:buNone/>
              <a:defRPr sz="900"/>
            </a:lvl8pPr>
            <a:lvl9pPr marL="3657600" lvl="8" indent="0" rtl="0">
              <a:spcBef>
                <a:spcPts val="0"/>
              </a:spcBef>
              <a:buNone/>
              <a:defRPr sz="900"/>
            </a:lvl9pPr>
          </a:lstStyle>
          <a:p>
            <a:endParaRPr/>
          </a:p>
        </p:txBody>
      </p:sp>
      <p:sp>
        <p:nvSpPr>
          <p:cNvPr id="69" name="Shape 6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222250" algn="l" rtl="0">
              <a:spcBef>
                <a:spcPts val="640"/>
              </a:spcBef>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77800" algn="l" rtl="0">
              <a:spcBef>
                <a:spcPts val="560"/>
              </a:spcBef>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136525" algn="l" rtl="0">
              <a:spcBef>
                <a:spcPts val="480"/>
              </a:spcBef>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524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524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524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6pPr>
            <a:lvl7pPr marL="2971800" marR="0" lvl="6" indent="-1524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7pPr>
            <a:lvl8pPr marL="3429000" marR="0" lvl="7" indent="-1524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8pPr>
            <a:lvl9pPr marL="3886200" marR="0" lvl="8" indent="-1524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3F3F3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3F3F3F"/>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Arial"/>
              <a:ea typeface="Arial"/>
              <a:cs typeface="Arial"/>
              <a:sym typeface="Arial"/>
            </a:endParaRPr>
          </a:p>
          <a:p>
            <a:pPr marL="914400" marR="0" lvl="2" indent="0" algn="l" rtl="0">
              <a:spcBef>
                <a:spcPts val="0"/>
              </a:spcBef>
            </a:pPr>
            <a:endParaRPr sz="1800" b="0" i="0" u="none" strike="noStrike" cap="none">
              <a:solidFill>
                <a:schemeClr val="dk1"/>
              </a:solidFill>
              <a:latin typeface="Arial"/>
              <a:ea typeface="Arial"/>
              <a:cs typeface="Arial"/>
              <a:sym typeface="Arial"/>
            </a:endParaRPr>
          </a:p>
          <a:p>
            <a:pPr marL="1371600" marR="0" lvl="3" indent="0" algn="l" rtl="0">
              <a:spcBef>
                <a:spcPts val="0"/>
              </a:spcBef>
            </a:pPr>
            <a:endParaRPr sz="1800" b="0" i="0" u="none" strike="noStrike" cap="none">
              <a:solidFill>
                <a:schemeClr val="dk1"/>
              </a:solidFill>
              <a:latin typeface="Arial"/>
              <a:ea typeface="Arial"/>
              <a:cs typeface="Arial"/>
              <a:sym typeface="Arial"/>
            </a:endParaRPr>
          </a:p>
          <a:p>
            <a:pPr marL="1828800" marR="0" lvl="4" indent="0" algn="l" rtl="0">
              <a:spcBef>
                <a:spcPts val="0"/>
              </a:spcBef>
            </a:pPr>
            <a:endParaRPr sz="1800" b="0" i="0" u="none" strike="noStrike" cap="none">
              <a:solidFill>
                <a:schemeClr val="dk1"/>
              </a:solidFill>
              <a:latin typeface="Arial"/>
              <a:ea typeface="Arial"/>
              <a:cs typeface="Arial"/>
              <a:sym typeface="Arial"/>
            </a:endParaRPr>
          </a:p>
          <a:p>
            <a:pPr marL="2286000" marR="0" lvl="5" indent="0" algn="l" rtl="0">
              <a:spcBef>
                <a:spcPts val="0"/>
              </a:spcBef>
            </a:pPr>
            <a:endParaRPr sz="1800" b="0" i="0" u="none" strike="noStrike" cap="none">
              <a:solidFill>
                <a:schemeClr val="dk1"/>
              </a:solidFill>
              <a:latin typeface="Arial"/>
              <a:ea typeface="Arial"/>
              <a:cs typeface="Arial"/>
              <a:sym typeface="Arial"/>
            </a:endParaRPr>
          </a:p>
          <a:p>
            <a:pPr marL="2743200" marR="0" lvl="6" indent="0" algn="l" rtl="0">
              <a:spcBef>
                <a:spcPts val="0"/>
              </a:spcBef>
            </a:pPr>
            <a:endParaRPr sz="1800" b="0" i="0" u="none" strike="noStrike" cap="none">
              <a:solidFill>
                <a:schemeClr val="dk1"/>
              </a:solidFill>
              <a:latin typeface="Arial"/>
              <a:ea typeface="Arial"/>
              <a:cs typeface="Arial"/>
              <a:sym typeface="Arial"/>
            </a:endParaRPr>
          </a:p>
          <a:p>
            <a:pPr marL="3200400" marR="0" lvl="7" indent="0" algn="l" rtl="0">
              <a:spcBef>
                <a:spcPts val="0"/>
              </a:spcBef>
            </a:pPr>
            <a:endParaRPr sz="1800" b="0" i="0" u="none" strike="noStrike" cap="none">
              <a:solidFill>
                <a:schemeClr val="dk1"/>
              </a:solidFill>
              <a:latin typeface="Arial"/>
              <a:ea typeface="Arial"/>
              <a:cs typeface="Arial"/>
              <a:sym typeface="Arial"/>
            </a:endParaRPr>
          </a:p>
          <a:p>
            <a:pPr marL="3657600" marR="0" lvl="8" indent="0" algn="l" rtl="0">
              <a:spcBef>
                <a:spcPts val="0"/>
              </a:spcBef>
            </a:pPr>
            <a:endParaRPr sz="18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webmaster@swantonscout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Microsoft_Excel_97-2003_Worksheet1.xls"/><Relationship Id="rId13" Type="http://schemas.openxmlformats.org/officeDocument/2006/relationships/oleObject" Target="../embeddings/Microsoft_Excel_97-2003_Worksheet2.xls"/><Relationship Id="rId3" Type="http://schemas.openxmlformats.org/officeDocument/2006/relationships/hyperlink" Target="2016_JTE_Troop_Spreadsheet.xls" TargetMode="External"/><Relationship Id="rId7" Type="http://schemas.openxmlformats.org/officeDocument/2006/relationships/oleObject" Target="../embeddings/oleObject1.bin"/><Relationship Id="rId12" Type="http://schemas.openxmlformats.org/officeDocument/2006/relationships/oleObject" Target="../embeddings/oleObject3.bin"/><Relationship Id="rId2" Type="http://schemas.openxmlformats.org/officeDocument/2006/relationships/slideLayout" Target="../slideLayouts/slideLayout7.xml"/><Relationship Id="rId16" Type="http://schemas.openxmlformats.org/officeDocument/2006/relationships/image" Target="../media/image4.wmf"/><Relationship Id="rId1" Type="http://schemas.openxmlformats.org/officeDocument/2006/relationships/vmlDrawing" Target="../drawings/vmlDrawing1.vml"/><Relationship Id="rId6" Type="http://schemas.openxmlformats.org/officeDocument/2006/relationships/hyperlink" Target="Planning.pdf" TargetMode="External"/><Relationship Id="rId11" Type="http://schemas.openxmlformats.org/officeDocument/2006/relationships/image" Target="../media/image2.wmf"/><Relationship Id="rId5" Type="http://schemas.openxmlformats.org/officeDocument/2006/relationships/hyperlink" Target="16-17TroopCalendar.xls" TargetMode="External"/><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hyperlink" Target="2016%20Unit%20Challenge.pdf" TargetMode="External"/><Relationship Id="rId9" Type="http://schemas.openxmlformats.org/officeDocument/2006/relationships/image" Target="../media/image1.wmf"/><Relationship Id="rId1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Where%20To%20Go%20Camping%20Guide%2003-08-06.pdf"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hyperlink" Target="http://www.dbaec.or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457200" y="2133600"/>
            <a:ext cx="8153399" cy="212365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b="0" i="0" u="none" strike="noStrike" cap="none" dirty="0">
                <a:solidFill>
                  <a:schemeClr val="dk1"/>
                </a:solidFill>
                <a:latin typeface="Californian FB" panose="0207040306080B030204" pitchFamily="18" charset="0"/>
                <a:sym typeface="Arial"/>
              </a:rPr>
              <a:t>Annual </a:t>
            </a:r>
            <a:r>
              <a:rPr lang="en-US" sz="6600" b="0" i="0" u="none" strike="noStrike" cap="none" dirty="0" smtClean="0">
                <a:solidFill>
                  <a:schemeClr val="dk1"/>
                </a:solidFill>
                <a:latin typeface="Californian FB" panose="0207040306080B030204" pitchFamily="18" charset="0"/>
                <a:sym typeface="Arial"/>
              </a:rPr>
              <a:t>Troop</a:t>
            </a:r>
          </a:p>
          <a:p>
            <a:pPr marL="0" marR="0" lvl="0" indent="0" algn="ctr" rtl="0">
              <a:spcBef>
                <a:spcPts val="0"/>
              </a:spcBef>
              <a:buSzPct val="25000"/>
              <a:buNone/>
            </a:pPr>
            <a:r>
              <a:rPr lang="en-US" sz="6600" b="0" i="0" u="none" strike="noStrike" cap="none" dirty="0" smtClean="0">
                <a:solidFill>
                  <a:schemeClr val="dk1"/>
                </a:solidFill>
                <a:latin typeface="Californian FB" panose="0207040306080B030204" pitchFamily="18" charset="0"/>
                <a:sym typeface="Arial"/>
              </a:rPr>
              <a:t>Program Planning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17" name="Shape 117"/>
          <p:cNvSpPr txBox="1">
            <a:spLocks noGrp="1"/>
          </p:cNvSpPr>
          <p:nvPr>
            <p:ph type="title" idx="4294967295"/>
          </p:nvPr>
        </p:nvSpPr>
        <p:spPr>
          <a:xfrm>
            <a:off x="475488" y="593725"/>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Other Planning Items to Consider</a:t>
            </a:r>
          </a:p>
        </p:txBody>
      </p:sp>
      <p:sp>
        <p:nvSpPr>
          <p:cNvPr id="118" name="Shape 118"/>
          <p:cNvSpPr txBox="1">
            <a:spLocks noGrp="1"/>
          </p:cNvSpPr>
          <p:nvPr>
            <p:ph type="body" idx="4294967295"/>
          </p:nvPr>
        </p:nvSpPr>
        <p:spPr>
          <a:xfrm>
            <a:off x="969264" y="2069308"/>
            <a:ext cx="7333488" cy="3718844"/>
          </a:xfrm>
          <a:prstGeom prst="rect">
            <a:avLst/>
          </a:prstGeom>
          <a:noFill/>
          <a:ln>
            <a:noFill/>
          </a:ln>
        </p:spPr>
        <p:txBody>
          <a:bodyPr lIns="91425" tIns="45700" rIns="91425" bIns="45700" anchor="t" anchorCtr="0">
            <a:noAutofit/>
          </a:bodyPr>
          <a:lstStyle/>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Boards of </a:t>
            </a:r>
            <a:r>
              <a:rPr lang="en-US" sz="2400" b="0" i="0" u="none" strike="noStrike" cap="none" dirty="0" smtClean="0">
                <a:solidFill>
                  <a:schemeClr val="dk1"/>
                </a:solidFill>
                <a:latin typeface="Arial"/>
                <a:ea typeface="Arial"/>
                <a:cs typeface="Arial"/>
                <a:sym typeface="Arial"/>
              </a:rPr>
              <a:t>review			not youth/PLC</a:t>
            </a:r>
            <a:endParaRPr lang="en-US" sz="2400" b="0" i="0" u="none" strike="noStrike" cap="none" dirty="0">
              <a:solidFill>
                <a:schemeClr val="dk1"/>
              </a:solidFill>
              <a:latin typeface="Arial"/>
              <a:ea typeface="Arial"/>
              <a:cs typeface="Arial"/>
              <a:sym typeface="Arial"/>
            </a:endParaRP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Courts of honor</a:t>
            </a: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Year-round recruiting plan </a:t>
            </a:r>
            <a:r>
              <a:rPr lang="en-US" sz="2400" b="0" i="0" u="none" strike="noStrike" cap="none" dirty="0" smtClean="0">
                <a:solidFill>
                  <a:schemeClr val="dk1"/>
                </a:solidFill>
                <a:latin typeface="Arial"/>
                <a:ea typeface="Arial"/>
                <a:cs typeface="Arial"/>
                <a:sym typeface="Arial"/>
              </a:rPr>
              <a:t>	not youth/PLC</a:t>
            </a:r>
            <a:endParaRPr lang="en-US" sz="2400" b="0" i="0" u="none" strike="noStrike" cap="none" dirty="0">
              <a:solidFill>
                <a:schemeClr val="dk1"/>
              </a:solidFill>
              <a:latin typeface="Arial"/>
              <a:ea typeface="Arial"/>
              <a:cs typeface="Arial"/>
              <a:sym typeface="Arial"/>
            </a:endParaRPr>
          </a:p>
          <a:p>
            <a:pPr marL="273050" marR="0" lvl="0" indent="-273050" algn="l" rtl="0">
              <a:spcBef>
                <a:spcPts val="640"/>
              </a:spcBef>
              <a:buClr>
                <a:schemeClr val="dk1"/>
              </a:buClr>
              <a:buSzPct val="59375"/>
              <a:buFont typeface="Arial"/>
              <a:buChar char="●"/>
            </a:pPr>
            <a:r>
              <a:rPr lang="en-US" sz="2400" b="0" i="0" u="none" strike="noStrike" cap="none" dirty="0" err="1">
                <a:solidFill>
                  <a:schemeClr val="dk1"/>
                </a:solidFill>
                <a:latin typeface="Arial"/>
                <a:ea typeface="Arial"/>
                <a:cs typeface="Arial"/>
                <a:sym typeface="Arial"/>
              </a:rPr>
              <a:t>Webelos</a:t>
            </a:r>
            <a:r>
              <a:rPr lang="en-US" sz="2400" b="0" i="0" u="none" strike="noStrike" cap="none" dirty="0">
                <a:solidFill>
                  <a:schemeClr val="dk1"/>
                </a:solidFill>
                <a:latin typeface="Arial"/>
                <a:ea typeface="Arial"/>
                <a:cs typeface="Arial"/>
                <a:sym typeface="Arial"/>
              </a:rPr>
              <a:t>-to-Scout </a:t>
            </a:r>
            <a:r>
              <a:rPr lang="en-US" sz="2400" b="0" i="0" u="none" strike="noStrike" cap="none" dirty="0" smtClean="0">
                <a:solidFill>
                  <a:schemeClr val="dk1"/>
                </a:solidFill>
                <a:latin typeface="Arial"/>
                <a:ea typeface="Arial"/>
                <a:cs typeface="Arial"/>
                <a:sym typeface="Arial"/>
              </a:rPr>
              <a:t>transition	not youth/PLC</a:t>
            </a:r>
          </a:p>
          <a:p>
            <a:pPr marL="273050" lvl="0" indent="-273050">
              <a:lnSpc>
                <a:spcPct val="90000"/>
              </a:lnSpc>
              <a:buSzPct val="63333"/>
            </a:pPr>
            <a:r>
              <a:rPr lang="en-US" sz="2400" dirty="0"/>
              <a:t>Monthly activities </a:t>
            </a:r>
          </a:p>
          <a:p>
            <a:pPr marL="273050" lvl="0" indent="-273050">
              <a:lnSpc>
                <a:spcPct val="90000"/>
              </a:lnSpc>
              <a:buSzPct val="63333"/>
            </a:pPr>
            <a:r>
              <a:rPr lang="en-US" sz="2400" dirty="0"/>
              <a:t>Service/conservation </a:t>
            </a:r>
            <a:r>
              <a:rPr lang="en-US" sz="2400" dirty="0" smtClean="0"/>
              <a:t>project	not youth/PLC</a:t>
            </a:r>
            <a:endParaRPr lang="en-US" sz="2400" dirty="0"/>
          </a:p>
          <a:p>
            <a:pPr marL="273050" lvl="0" indent="-273050">
              <a:lnSpc>
                <a:spcPct val="90000"/>
              </a:lnSpc>
              <a:buSzPct val="63333"/>
            </a:pPr>
            <a:r>
              <a:rPr lang="en-US" sz="2400" dirty="0"/>
              <a:t>Troop Junior Leadership </a:t>
            </a:r>
            <a:r>
              <a:rPr lang="en-US" sz="2400" dirty="0" smtClean="0"/>
              <a:t>Training	maybe…</a:t>
            </a:r>
            <a:endParaRPr lang="en-US" sz="2400" dirty="0"/>
          </a:p>
          <a:p>
            <a:pPr marL="273050" lvl="0" indent="-273050">
              <a:lnSpc>
                <a:spcPct val="90000"/>
              </a:lnSpc>
              <a:buSzPct val="63333"/>
            </a:pPr>
            <a:r>
              <a:rPr lang="en-US" sz="2400" dirty="0"/>
              <a:t>Planning for </a:t>
            </a:r>
            <a:r>
              <a:rPr lang="en-US" sz="2400" dirty="0" smtClean="0"/>
              <a:t>Diversity		not youth/PLC</a:t>
            </a:r>
            <a:endParaRPr lang="en-US" sz="2400" dirty="0"/>
          </a:p>
          <a:p>
            <a:pPr marL="273050" marR="0" lvl="0" indent="-273050" algn="l" rtl="0">
              <a:spcBef>
                <a:spcPts val="640"/>
              </a:spcBef>
              <a:buClr>
                <a:schemeClr val="dk1"/>
              </a:buClr>
              <a:buSzPct val="59375"/>
              <a:buFont typeface="Arial"/>
              <a:buChar char="●"/>
            </a:pPr>
            <a:endParaRPr lang="en-US" sz="2400" b="0" i="0" u="none" strike="noStrike" cap="none" dirty="0">
              <a:solidFill>
                <a:schemeClr val="dk1"/>
              </a:solidFill>
              <a:latin typeface="Arial"/>
              <a:ea typeface="Arial"/>
              <a:cs typeface="Arial"/>
              <a:sym typeface="Arial"/>
            </a:endParaRPr>
          </a:p>
        </p:txBody>
      </p:sp>
      <p:sp>
        <p:nvSpPr>
          <p:cNvPr id="119" name="Shape 119"/>
          <p:cNvSpPr txBox="1"/>
          <p:nvPr/>
        </p:nvSpPr>
        <p:spPr>
          <a:xfrm>
            <a:off x="152400" y="6248400"/>
            <a:ext cx="1904999" cy="457200"/>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7" name="Rectangle 6"/>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anim calcmode="lin" valueType="num">
                                      <p:cBhvr additive="base">
                                        <p:cTn id="7" dur="500"/>
                                        <p:tgtEl>
                                          <p:spTgt spid="11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8">
                                            <p:txEl>
                                              <p:pRg st="1" end="1"/>
                                            </p:txEl>
                                          </p:spTgt>
                                        </p:tgtEl>
                                        <p:attrNameLst>
                                          <p:attrName>style.visibility</p:attrName>
                                        </p:attrNameLst>
                                      </p:cBhvr>
                                      <p:to>
                                        <p:strVal val="visible"/>
                                      </p:to>
                                    </p:set>
                                    <p:anim calcmode="lin" valueType="num">
                                      <p:cBhvr additive="base">
                                        <p:cTn id="12" dur="500"/>
                                        <p:tgtEl>
                                          <p:spTgt spid="11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8">
                                            <p:txEl>
                                              <p:pRg st="2" end="2"/>
                                            </p:txEl>
                                          </p:spTgt>
                                        </p:tgtEl>
                                        <p:attrNameLst>
                                          <p:attrName>style.visibility</p:attrName>
                                        </p:attrNameLst>
                                      </p:cBhvr>
                                      <p:to>
                                        <p:strVal val="visible"/>
                                      </p:to>
                                    </p:set>
                                    <p:anim calcmode="lin" valueType="num">
                                      <p:cBhvr additive="base">
                                        <p:cTn id="17" dur="500"/>
                                        <p:tgtEl>
                                          <p:spTgt spid="11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18">
                                            <p:txEl>
                                              <p:pRg st="3" end="3"/>
                                            </p:txEl>
                                          </p:spTgt>
                                        </p:tgtEl>
                                        <p:attrNameLst>
                                          <p:attrName>style.visibility</p:attrName>
                                        </p:attrNameLst>
                                      </p:cBhvr>
                                      <p:to>
                                        <p:strVal val="visible"/>
                                      </p:to>
                                    </p:set>
                                    <p:anim calcmode="lin" valueType="num">
                                      <p:cBhvr additive="base">
                                        <p:cTn id="22" dur="500"/>
                                        <p:tgtEl>
                                          <p:spTgt spid="11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18">
                                            <p:txEl>
                                              <p:pRg st="4" end="4"/>
                                            </p:txEl>
                                          </p:spTgt>
                                        </p:tgtEl>
                                        <p:attrNameLst>
                                          <p:attrName>style.visibility</p:attrName>
                                        </p:attrNameLst>
                                      </p:cBhvr>
                                      <p:to>
                                        <p:strVal val="visible"/>
                                      </p:to>
                                    </p:set>
                                    <p:anim calcmode="lin" valueType="num">
                                      <p:cBhvr additive="base">
                                        <p:cTn id="27" dur="500"/>
                                        <p:tgtEl>
                                          <p:spTgt spid="11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18">
                                            <p:txEl>
                                              <p:pRg st="5" end="5"/>
                                            </p:txEl>
                                          </p:spTgt>
                                        </p:tgtEl>
                                        <p:attrNameLst>
                                          <p:attrName>style.visibility</p:attrName>
                                        </p:attrNameLst>
                                      </p:cBhvr>
                                      <p:to>
                                        <p:strVal val="visible"/>
                                      </p:to>
                                    </p:set>
                                    <p:anim calcmode="lin" valueType="num">
                                      <p:cBhvr additive="base">
                                        <p:cTn id="32" dur="500"/>
                                        <p:tgtEl>
                                          <p:spTgt spid="11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8">
                                            <p:txEl>
                                              <p:pRg st="6" end="6"/>
                                            </p:txEl>
                                          </p:spTgt>
                                        </p:tgtEl>
                                        <p:attrNameLst>
                                          <p:attrName>style.visibility</p:attrName>
                                        </p:attrNameLst>
                                      </p:cBhvr>
                                      <p:to>
                                        <p:strVal val="visible"/>
                                      </p:to>
                                    </p:set>
                                    <p:anim calcmode="lin" valueType="num">
                                      <p:cBhvr additive="base">
                                        <p:cTn id="37" dur="500"/>
                                        <p:tgtEl>
                                          <p:spTgt spid="118">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18">
                                            <p:txEl>
                                              <p:pRg st="7" end="7"/>
                                            </p:txEl>
                                          </p:spTgt>
                                        </p:tgtEl>
                                        <p:attrNameLst>
                                          <p:attrName>style.visibility</p:attrName>
                                        </p:attrNameLst>
                                      </p:cBhvr>
                                      <p:to>
                                        <p:strVal val="visible"/>
                                      </p:to>
                                    </p:set>
                                    <p:anim calcmode="lin" valueType="num">
                                      <p:cBhvr additive="base">
                                        <p:cTn id="42" dur="500"/>
                                        <p:tgtEl>
                                          <p:spTgt spid="118">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26" name="Shape 126"/>
          <p:cNvSpPr txBox="1">
            <a:spLocks noGrp="1"/>
          </p:cNvSpPr>
          <p:nvPr>
            <p:ph type="title" idx="4294967295"/>
          </p:nvPr>
        </p:nvSpPr>
        <p:spPr>
          <a:xfrm>
            <a:off x="457200" y="449616"/>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Your Primary Planning Tools</a:t>
            </a:r>
          </a:p>
        </p:txBody>
      </p:sp>
      <p:sp>
        <p:nvSpPr>
          <p:cNvPr id="127" name="Shape 127"/>
          <p:cNvSpPr txBox="1">
            <a:spLocks noGrp="1"/>
          </p:cNvSpPr>
          <p:nvPr>
            <p:ph type="body" idx="4294967295"/>
          </p:nvPr>
        </p:nvSpPr>
        <p:spPr>
          <a:xfrm>
            <a:off x="475488" y="1785325"/>
            <a:ext cx="8229600" cy="2996987"/>
          </a:xfrm>
          <a:prstGeom prst="rect">
            <a:avLst/>
          </a:prstGeom>
          <a:noFill/>
          <a:ln>
            <a:noFill/>
          </a:ln>
        </p:spPr>
        <p:txBody>
          <a:bodyPr lIns="91425" tIns="45700" rIns="91425" bIns="45700" anchor="t" anchorCtr="0">
            <a:noAutofit/>
          </a:bodyPr>
          <a:lstStyle/>
          <a:p>
            <a:pPr marL="273050" marR="0" lvl="0" indent="-273050" algn="l" rtl="0">
              <a:spcBef>
                <a:spcPts val="640"/>
              </a:spcBef>
              <a:buClr>
                <a:schemeClr val="dk1"/>
              </a:buClr>
              <a:buSzPct val="59375"/>
              <a:buFont typeface="Arial"/>
              <a:buChar char="●"/>
            </a:pPr>
            <a:r>
              <a:rPr lang="en-US" sz="2400" b="0" i="1" u="none" strike="noStrike" cap="none" dirty="0">
                <a:solidFill>
                  <a:schemeClr val="dk1"/>
                </a:solidFill>
                <a:latin typeface="Arial"/>
                <a:ea typeface="Arial"/>
                <a:cs typeface="Arial"/>
                <a:sym typeface="Arial"/>
              </a:rPr>
              <a:t>The Scoutmaster Handbook</a:t>
            </a:r>
          </a:p>
          <a:p>
            <a:pPr marL="273050" marR="0" lvl="0" indent="-273050" algn="l" rtl="0">
              <a:spcBef>
                <a:spcPts val="640"/>
              </a:spcBef>
              <a:buClr>
                <a:schemeClr val="dk1"/>
              </a:buClr>
              <a:buSzPct val="59375"/>
              <a:buFont typeface="Arial"/>
              <a:buChar char="●"/>
            </a:pPr>
            <a:r>
              <a:rPr lang="en-US" sz="2400" b="0" i="1" u="none" strike="noStrike" cap="none" dirty="0">
                <a:solidFill>
                  <a:schemeClr val="dk1"/>
                </a:solidFill>
                <a:latin typeface="Arial"/>
                <a:ea typeface="Arial"/>
                <a:cs typeface="Arial"/>
                <a:sym typeface="Arial"/>
              </a:rPr>
              <a:t>Troop Program Features</a:t>
            </a:r>
          </a:p>
          <a:p>
            <a:pPr marL="273050" marR="0" lvl="0" indent="-273050" algn="l" rtl="0">
              <a:spcBef>
                <a:spcPts val="640"/>
              </a:spcBef>
              <a:buClr>
                <a:schemeClr val="dk1"/>
              </a:buClr>
              <a:buSzPct val="59375"/>
              <a:buFont typeface="Arial"/>
              <a:buChar char="●"/>
            </a:pPr>
            <a:r>
              <a:rPr lang="en-US" sz="2400" b="0" i="1" u="none" strike="noStrike" cap="none" dirty="0">
                <a:solidFill>
                  <a:schemeClr val="dk1"/>
                </a:solidFill>
                <a:latin typeface="Arial"/>
                <a:ea typeface="Arial"/>
                <a:cs typeface="Arial"/>
                <a:sym typeface="Arial"/>
              </a:rPr>
              <a:t>Troop Program Resources</a:t>
            </a: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Council and District calendars</a:t>
            </a: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Get a copy of each school’s calendar and compare</a:t>
            </a: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Other calendars (church, charter organization, </a:t>
            </a:r>
            <a:r>
              <a:rPr lang="en-US" sz="2400" b="0" i="0" u="none" strike="noStrike" cap="none" dirty="0" err="1">
                <a:solidFill>
                  <a:schemeClr val="dk1"/>
                </a:solidFill>
                <a:latin typeface="Arial"/>
                <a:ea typeface="Arial"/>
                <a:cs typeface="Arial"/>
                <a:sym typeface="Arial"/>
              </a:rPr>
              <a:t>etc</a:t>
            </a:r>
            <a:r>
              <a:rPr lang="en-US" sz="2400" b="0" i="0" u="none" strike="noStrike" cap="none" dirty="0">
                <a:solidFill>
                  <a:schemeClr val="dk1"/>
                </a:solidFill>
                <a:latin typeface="Arial"/>
                <a:ea typeface="Arial"/>
                <a:cs typeface="Arial"/>
                <a:sym typeface="Arial"/>
              </a:rPr>
              <a:t>)</a:t>
            </a:r>
          </a:p>
        </p:txBody>
      </p:sp>
      <p:sp>
        <p:nvSpPr>
          <p:cNvPr id="128" name="Shape 128"/>
          <p:cNvSpPr txBox="1"/>
          <p:nvPr/>
        </p:nvSpPr>
        <p:spPr>
          <a:xfrm>
            <a:off x="152400" y="6248400"/>
            <a:ext cx="1904999" cy="457200"/>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6" name="Rectangle 5"/>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anim calcmode="lin" valueType="num">
                                      <p:cBhvr additive="base">
                                        <p:cTn id="7" dur="500"/>
                                        <p:tgtEl>
                                          <p:spTgt spid="12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7">
                                            <p:txEl>
                                              <p:pRg st="1" end="1"/>
                                            </p:txEl>
                                          </p:spTgt>
                                        </p:tgtEl>
                                        <p:attrNameLst>
                                          <p:attrName>style.visibility</p:attrName>
                                        </p:attrNameLst>
                                      </p:cBhvr>
                                      <p:to>
                                        <p:strVal val="visible"/>
                                      </p:to>
                                    </p:set>
                                    <p:anim calcmode="lin" valueType="num">
                                      <p:cBhvr additive="base">
                                        <p:cTn id="12" dur="500"/>
                                        <p:tgtEl>
                                          <p:spTgt spid="12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7">
                                            <p:txEl>
                                              <p:pRg st="2" end="2"/>
                                            </p:txEl>
                                          </p:spTgt>
                                        </p:tgtEl>
                                        <p:attrNameLst>
                                          <p:attrName>style.visibility</p:attrName>
                                        </p:attrNameLst>
                                      </p:cBhvr>
                                      <p:to>
                                        <p:strVal val="visible"/>
                                      </p:to>
                                    </p:set>
                                    <p:anim calcmode="lin" valueType="num">
                                      <p:cBhvr additive="base">
                                        <p:cTn id="17" dur="500"/>
                                        <p:tgtEl>
                                          <p:spTgt spid="12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7">
                                            <p:txEl>
                                              <p:pRg st="3" end="3"/>
                                            </p:txEl>
                                          </p:spTgt>
                                        </p:tgtEl>
                                        <p:attrNameLst>
                                          <p:attrName>style.visibility</p:attrName>
                                        </p:attrNameLst>
                                      </p:cBhvr>
                                      <p:to>
                                        <p:strVal val="visible"/>
                                      </p:to>
                                    </p:set>
                                    <p:anim calcmode="lin" valueType="num">
                                      <p:cBhvr additive="base">
                                        <p:cTn id="22" dur="500"/>
                                        <p:tgtEl>
                                          <p:spTgt spid="12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27">
                                            <p:txEl>
                                              <p:pRg st="4" end="4"/>
                                            </p:txEl>
                                          </p:spTgt>
                                        </p:tgtEl>
                                        <p:attrNameLst>
                                          <p:attrName>style.visibility</p:attrName>
                                        </p:attrNameLst>
                                      </p:cBhvr>
                                      <p:to>
                                        <p:strVal val="visible"/>
                                      </p:to>
                                    </p:set>
                                    <p:anim calcmode="lin" valueType="num">
                                      <p:cBhvr additive="base">
                                        <p:cTn id="27" dur="500"/>
                                        <p:tgtEl>
                                          <p:spTgt spid="127">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27">
                                            <p:txEl>
                                              <p:pRg st="5" end="5"/>
                                            </p:txEl>
                                          </p:spTgt>
                                        </p:tgtEl>
                                        <p:attrNameLst>
                                          <p:attrName>style.visibility</p:attrName>
                                        </p:attrNameLst>
                                      </p:cBhvr>
                                      <p:to>
                                        <p:strVal val="visible"/>
                                      </p:to>
                                    </p:set>
                                    <p:anim calcmode="lin" valueType="num">
                                      <p:cBhvr additive="base">
                                        <p:cTn id="32" dur="500"/>
                                        <p:tgtEl>
                                          <p:spTgt spid="127">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34" name="Shape 134"/>
          <p:cNvSpPr txBox="1">
            <a:spLocks noGrp="1"/>
          </p:cNvSpPr>
          <p:nvPr>
            <p:ph type="title" idx="4294967295"/>
          </p:nvPr>
        </p:nvSpPr>
        <p:spPr>
          <a:xfrm>
            <a:off x="912876" y="485434"/>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Types of Outdoor Activities</a:t>
            </a:r>
          </a:p>
        </p:txBody>
      </p:sp>
      <p:sp>
        <p:nvSpPr>
          <p:cNvPr id="135" name="Shape 135"/>
          <p:cNvSpPr txBox="1">
            <a:spLocks noGrp="1"/>
          </p:cNvSpPr>
          <p:nvPr>
            <p:ph type="body" idx="4294967295"/>
          </p:nvPr>
        </p:nvSpPr>
        <p:spPr>
          <a:xfrm>
            <a:off x="240792" y="1856276"/>
            <a:ext cx="8686800" cy="3895344"/>
          </a:xfrm>
          <a:prstGeom prst="rect">
            <a:avLst/>
          </a:prstGeom>
          <a:noFill/>
          <a:ln>
            <a:noFill/>
          </a:ln>
        </p:spPr>
        <p:txBody>
          <a:bodyPr lIns="91425" tIns="45700" rIns="91425" bIns="45700" anchor="t" anchorCtr="0">
            <a:noAutofit/>
          </a:bodyPr>
          <a:lstStyle/>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What are typical Scout outdoor activities? For younger Scouts, less-rugged activities are more appropriate as they begin to acquire outdoor knowledge and skills. These may include:</a:t>
            </a:r>
          </a:p>
          <a:p>
            <a:pPr marL="273050" marR="0" lvl="0" indent="-273050" algn="l" rtl="0">
              <a:spcBef>
                <a:spcPts val="480"/>
              </a:spcBef>
              <a:buClr>
                <a:schemeClr val="dk1"/>
              </a:buClr>
              <a:buSzPct val="60416"/>
              <a:buFont typeface="Arial"/>
              <a:buChar char="●"/>
            </a:pPr>
            <a:r>
              <a:rPr lang="en-US" sz="2400" b="1" i="0" u="none" strike="noStrike" cap="none" dirty="0">
                <a:solidFill>
                  <a:schemeClr val="dk1"/>
                </a:solidFill>
                <a:latin typeface="Arial"/>
                <a:ea typeface="Arial"/>
                <a:cs typeface="Arial"/>
                <a:sym typeface="Arial"/>
              </a:rPr>
              <a:t>Day hikes—</a:t>
            </a:r>
            <a:r>
              <a:rPr lang="en-US" sz="2400" b="0" i="0" u="none" strike="noStrike" cap="none" dirty="0">
                <a:solidFill>
                  <a:schemeClr val="dk1"/>
                </a:solidFill>
                <a:latin typeface="Arial"/>
                <a:ea typeface="Arial"/>
                <a:cs typeface="Arial"/>
                <a:sym typeface="Arial"/>
              </a:rPr>
              <a:t>Reasonably short hikes (3 to 10 miles) in terrain without a lot of elevation gain or loss. </a:t>
            </a:r>
          </a:p>
          <a:p>
            <a:pPr marL="273050" marR="0" lvl="0" indent="-273050" algn="l" rtl="0">
              <a:spcBef>
                <a:spcPts val="480"/>
              </a:spcBef>
              <a:buClr>
                <a:schemeClr val="dk1"/>
              </a:buClr>
              <a:buSzPct val="60416"/>
              <a:buFont typeface="Arial"/>
              <a:buChar char="●"/>
            </a:pPr>
            <a:r>
              <a:rPr lang="en-US" sz="2400" b="1" i="0" u="none" strike="noStrike" cap="none" dirty="0">
                <a:solidFill>
                  <a:schemeClr val="dk1"/>
                </a:solidFill>
                <a:latin typeface="Arial"/>
                <a:ea typeface="Arial"/>
                <a:cs typeface="Arial"/>
                <a:sym typeface="Arial"/>
              </a:rPr>
              <a:t>Service projects—</a:t>
            </a:r>
            <a:r>
              <a:rPr lang="en-US" sz="2400" b="0" i="0" u="none" strike="noStrike" cap="none" dirty="0">
                <a:solidFill>
                  <a:schemeClr val="dk1"/>
                </a:solidFill>
                <a:latin typeface="Arial"/>
                <a:ea typeface="Arial"/>
                <a:cs typeface="Arial"/>
                <a:sym typeface="Arial"/>
              </a:rPr>
              <a:t>Daylong projects that may be related to conservation, food collection, building shelter, or healthy living activities.</a:t>
            </a:r>
          </a:p>
          <a:p>
            <a:pPr marL="273050" marR="0" lvl="0" indent="-273050" algn="l" rtl="0">
              <a:spcBef>
                <a:spcPts val="360"/>
              </a:spcBef>
              <a:buClr>
                <a:schemeClr val="dk1"/>
              </a:buClr>
              <a:buSzPct val="34375"/>
              <a:buFont typeface="Arial"/>
              <a:buNone/>
            </a:pPr>
            <a:endParaRPr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34" name="Shape 134"/>
          <p:cNvSpPr txBox="1">
            <a:spLocks noGrp="1"/>
          </p:cNvSpPr>
          <p:nvPr>
            <p:ph type="title" idx="4294967295"/>
          </p:nvPr>
        </p:nvSpPr>
        <p:spPr>
          <a:xfrm>
            <a:off x="912876" y="485434"/>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Types of Outdoor Activities</a:t>
            </a:r>
          </a:p>
        </p:txBody>
      </p:sp>
      <p:sp>
        <p:nvSpPr>
          <p:cNvPr id="135" name="Shape 135"/>
          <p:cNvSpPr txBox="1">
            <a:spLocks noGrp="1"/>
          </p:cNvSpPr>
          <p:nvPr>
            <p:ph type="body" idx="4294967295"/>
          </p:nvPr>
        </p:nvSpPr>
        <p:spPr>
          <a:xfrm>
            <a:off x="341376" y="1828800"/>
            <a:ext cx="8686800" cy="2788920"/>
          </a:xfrm>
          <a:prstGeom prst="rect">
            <a:avLst/>
          </a:prstGeom>
          <a:noFill/>
          <a:ln>
            <a:noFill/>
          </a:ln>
        </p:spPr>
        <p:txBody>
          <a:bodyPr lIns="91425" tIns="45700" rIns="91425" bIns="45700" anchor="t" anchorCtr="0">
            <a:noAutofit/>
          </a:bodyPr>
          <a:lstStyle/>
          <a:p>
            <a:pPr marL="273050" marR="0" lvl="0" indent="-273050" algn="l" rtl="0">
              <a:spcBef>
                <a:spcPts val="480"/>
              </a:spcBef>
              <a:buClr>
                <a:schemeClr val="dk1"/>
              </a:buClr>
              <a:buSzPct val="60416"/>
              <a:buFont typeface="Arial"/>
              <a:buChar char="●"/>
            </a:pPr>
            <a:r>
              <a:rPr lang="en-US" sz="2400" b="1" i="0" u="none" strike="noStrike" cap="none" dirty="0" smtClean="0">
                <a:solidFill>
                  <a:schemeClr val="dk1"/>
                </a:solidFill>
                <a:latin typeface="Arial"/>
                <a:ea typeface="Arial"/>
                <a:cs typeface="Arial"/>
                <a:sym typeface="Arial"/>
              </a:rPr>
              <a:t>Patrol </a:t>
            </a:r>
            <a:r>
              <a:rPr lang="en-US" sz="2400" b="1" i="0" u="none" strike="noStrike" cap="none" dirty="0">
                <a:solidFill>
                  <a:schemeClr val="dk1"/>
                </a:solidFill>
                <a:latin typeface="Arial"/>
                <a:ea typeface="Arial"/>
                <a:cs typeface="Arial"/>
                <a:sym typeface="Arial"/>
              </a:rPr>
              <a:t>activities—</a:t>
            </a:r>
            <a:r>
              <a:rPr lang="en-US" sz="2400" b="0" i="0" u="none" strike="noStrike" cap="none" dirty="0">
                <a:solidFill>
                  <a:schemeClr val="dk1"/>
                </a:solidFill>
                <a:latin typeface="Arial"/>
                <a:ea typeface="Arial"/>
                <a:cs typeface="Arial"/>
                <a:sym typeface="Arial"/>
              </a:rPr>
              <a:t>A Boy Scout patrol or Varsity Scout squad may hike or camp with other patrols or squads in the unit or, with the permission of their Scoutmaster and parents or guardians, may hike or camp on their own.  Or go bowling, see a movie, </a:t>
            </a:r>
            <a:r>
              <a:rPr lang="en-US" sz="2400" b="0" i="0" u="none" strike="noStrike" cap="none" dirty="0" err="1">
                <a:solidFill>
                  <a:schemeClr val="dk1"/>
                </a:solidFill>
                <a:latin typeface="Arial"/>
                <a:ea typeface="Arial"/>
                <a:cs typeface="Arial"/>
                <a:sym typeface="Arial"/>
              </a:rPr>
              <a:t>etc</a:t>
            </a:r>
            <a:r>
              <a:rPr lang="en-US" sz="2400" b="0" i="0" u="none" strike="noStrike" cap="none" dirty="0">
                <a:solidFill>
                  <a:schemeClr val="dk1"/>
                </a:solidFill>
                <a:latin typeface="Arial"/>
                <a:ea typeface="Arial"/>
                <a:cs typeface="Arial"/>
                <a:sym typeface="Arial"/>
              </a:rPr>
              <a:t> as long as it is follows the </a:t>
            </a:r>
            <a:r>
              <a:rPr lang="en-US" sz="2400" b="0" i="1" u="none" strike="noStrike" cap="none" dirty="0">
                <a:solidFill>
                  <a:schemeClr val="dk1"/>
                </a:solidFill>
                <a:latin typeface="Arial"/>
                <a:ea typeface="Arial"/>
                <a:cs typeface="Arial"/>
                <a:sym typeface="Arial"/>
              </a:rPr>
              <a:t>Guide to Safe Scouting.</a:t>
            </a:r>
          </a:p>
          <a:p>
            <a:pPr marL="273050" marR="0" lvl="0" indent="-273050" algn="l" rtl="0">
              <a:spcBef>
                <a:spcPts val="360"/>
              </a:spcBef>
              <a:buClr>
                <a:schemeClr val="dk1"/>
              </a:buClr>
              <a:buSzPct val="34375"/>
              <a:buFont typeface="Arial"/>
              <a:buNone/>
            </a:pPr>
            <a:endParaRPr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extLst>
      <p:ext uri="{BB962C8B-B14F-4D97-AF65-F5344CB8AC3E}">
        <p14:creationId xmlns:p14="http://schemas.microsoft.com/office/powerpoint/2010/main" val="580168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48" name="Shape 148"/>
          <p:cNvSpPr txBox="1">
            <a:spLocks noGrp="1"/>
          </p:cNvSpPr>
          <p:nvPr>
            <p:ph type="title" idx="4294967295"/>
          </p:nvPr>
        </p:nvSpPr>
        <p:spPr>
          <a:xfrm>
            <a:off x="623316" y="869799"/>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Outdoor Activities – </a:t>
            </a:r>
            <a:r>
              <a:rPr lang="en-US" sz="3600" b="0" i="0" u="none" strike="noStrike" cap="none" dirty="0" err="1">
                <a:solidFill>
                  <a:schemeClr val="dk1"/>
                </a:solidFill>
                <a:latin typeface="Arial"/>
                <a:ea typeface="Arial"/>
                <a:cs typeface="Arial"/>
                <a:sym typeface="Arial"/>
              </a:rPr>
              <a:t>Con’t</a:t>
            </a:r>
            <a:endParaRPr lang="en-US" sz="3600" b="0" i="0" u="none" strike="noStrike" cap="none" dirty="0">
              <a:solidFill>
                <a:schemeClr val="dk1"/>
              </a:solidFill>
              <a:latin typeface="Arial"/>
              <a:ea typeface="Arial"/>
              <a:cs typeface="Arial"/>
              <a:sym typeface="Arial"/>
            </a:endParaRPr>
          </a:p>
        </p:txBody>
      </p:sp>
      <p:sp>
        <p:nvSpPr>
          <p:cNvPr id="149" name="Shape 149"/>
          <p:cNvSpPr txBox="1">
            <a:spLocks noGrp="1"/>
          </p:cNvSpPr>
          <p:nvPr>
            <p:ph type="body" idx="4294967295"/>
          </p:nvPr>
        </p:nvSpPr>
        <p:spPr>
          <a:xfrm>
            <a:off x="188976" y="2093976"/>
            <a:ext cx="8839199" cy="4114800"/>
          </a:xfrm>
          <a:prstGeom prst="rect">
            <a:avLst/>
          </a:prstGeom>
          <a:noFill/>
          <a:ln>
            <a:noFill/>
          </a:ln>
        </p:spPr>
        <p:txBody>
          <a:bodyPr lIns="91425" tIns="45700" rIns="91425" bIns="45700" anchor="t" anchorCtr="0">
            <a:noAutofit/>
          </a:bodyPr>
          <a:lstStyle/>
          <a:p>
            <a:pPr marL="273050" marR="0" lvl="0" indent="-273050" algn="l" rtl="0">
              <a:spcBef>
                <a:spcPts val="560"/>
              </a:spcBef>
              <a:buClr>
                <a:schemeClr val="dk1"/>
              </a:buClr>
              <a:buSzPct val="60714"/>
              <a:buFont typeface="Arial"/>
              <a:buChar char="●"/>
            </a:pPr>
            <a:r>
              <a:rPr lang="en-US" sz="2800" b="1" i="0" u="none" strike="noStrike" cap="none" dirty="0" smtClean="0">
                <a:solidFill>
                  <a:schemeClr val="dk1"/>
                </a:solidFill>
                <a:latin typeface="Arial"/>
                <a:ea typeface="Arial"/>
                <a:cs typeface="Arial"/>
                <a:sym typeface="Arial"/>
              </a:rPr>
              <a:t>Summer </a:t>
            </a:r>
            <a:r>
              <a:rPr lang="en-US" sz="2800" b="1" i="0" u="none" strike="noStrike" cap="none" dirty="0">
                <a:solidFill>
                  <a:schemeClr val="dk1"/>
                </a:solidFill>
                <a:latin typeface="Arial"/>
                <a:ea typeface="Arial"/>
                <a:cs typeface="Arial"/>
                <a:sym typeface="Arial"/>
              </a:rPr>
              <a:t>camp—</a:t>
            </a:r>
            <a:r>
              <a:rPr lang="en-US" sz="2800" b="0" i="0" u="none" strike="noStrike" cap="none" dirty="0">
                <a:solidFill>
                  <a:schemeClr val="dk1"/>
                </a:solidFill>
                <a:latin typeface="Arial"/>
                <a:ea typeface="Arial"/>
                <a:cs typeface="Arial"/>
                <a:sym typeface="Arial"/>
              </a:rPr>
              <a:t>Summer camp is what many Scouts enjoy most. Camp programs provide numerous opportunities for Scouts to earn merit badges along their advancement trail. Resident Scout camping includes at least five nights and six days of fun outdoor activities.</a:t>
            </a:r>
          </a:p>
          <a:p>
            <a:pPr marL="273050" marR="0" lvl="0" indent="-273050" algn="l" rtl="0">
              <a:spcBef>
                <a:spcPts val="360"/>
              </a:spcBef>
              <a:buClr>
                <a:schemeClr val="dk1"/>
              </a:buClr>
              <a:buSzPct val="25000"/>
              <a:buFont typeface="Arial"/>
              <a:buNone/>
            </a:pP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41" name="Shape 141"/>
          <p:cNvSpPr txBox="1">
            <a:spLocks noGrp="1"/>
          </p:cNvSpPr>
          <p:nvPr>
            <p:ph type="title" idx="4294967295"/>
          </p:nvPr>
        </p:nvSpPr>
        <p:spPr>
          <a:xfrm>
            <a:off x="762000" y="338328"/>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Outdoor Activities – </a:t>
            </a:r>
            <a:r>
              <a:rPr lang="en-US" sz="3600" b="0" i="0" u="none" strike="noStrike" cap="none" dirty="0" err="1">
                <a:solidFill>
                  <a:schemeClr val="dk1"/>
                </a:solidFill>
                <a:latin typeface="Arial"/>
                <a:ea typeface="Arial"/>
                <a:cs typeface="Arial"/>
                <a:sym typeface="Arial"/>
              </a:rPr>
              <a:t>Con’t</a:t>
            </a:r>
            <a:endParaRPr lang="en-US" sz="3600" b="0" i="0" u="none" strike="noStrike" cap="none" dirty="0">
              <a:solidFill>
                <a:schemeClr val="dk1"/>
              </a:solidFill>
              <a:latin typeface="Arial"/>
              <a:ea typeface="Arial"/>
              <a:cs typeface="Arial"/>
              <a:sym typeface="Arial"/>
            </a:endParaRPr>
          </a:p>
        </p:txBody>
      </p:sp>
      <p:sp>
        <p:nvSpPr>
          <p:cNvPr id="142" name="Shape 142"/>
          <p:cNvSpPr txBox="1">
            <a:spLocks noGrp="1"/>
          </p:cNvSpPr>
          <p:nvPr>
            <p:ph type="body" idx="4294967295"/>
          </p:nvPr>
        </p:nvSpPr>
        <p:spPr>
          <a:xfrm>
            <a:off x="304800" y="1676400"/>
            <a:ext cx="8686800" cy="4114800"/>
          </a:xfrm>
          <a:prstGeom prst="rect">
            <a:avLst/>
          </a:prstGeom>
          <a:noFill/>
          <a:ln>
            <a:noFill/>
          </a:ln>
        </p:spPr>
        <p:txBody>
          <a:bodyPr lIns="91425" tIns="45700" rIns="91425" bIns="45700" anchor="t" anchorCtr="0">
            <a:noAutofit/>
          </a:bodyPr>
          <a:lstStyle/>
          <a:p>
            <a:pPr marL="273050" marR="0" lvl="0" indent="-273050" algn="l" rtl="0">
              <a:spcBef>
                <a:spcPts val="480"/>
              </a:spcBef>
              <a:buClr>
                <a:schemeClr val="dk1"/>
              </a:buClr>
              <a:buSzPct val="60416"/>
              <a:buFont typeface="Arial"/>
              <a:buChar char="●"/>
            </a:pPr>
            <a:r>
              <a:rPr lang="en-US" sz="2400" b="1" i="0" u="none" strike="noStrike" cap="none" dirty="0">
                <a:solidFill>
                  <a:schemeClr val="dk1"/>
                </a:solidFill>
                <a:latin typeface="Arial"/>
                <a:ea typeface="Arial"/>
                <a:cs typeface="Arial"/>
                <a:sym typeface="Arial"/>
              </a:rPr>
              <a:t>Weekend overnights—</a:t>
            </a:r>
            <a:r>
              <a:rPr lang="en-US" sz="2400" b="0" i="0" u="none" strike="noStrike" cap="none" dirty="0">
                <a:solidFill>
                  <a:schemeClr val="dk1"/>
                </a:solidFill>
                <a:latin typeface="Arial"/>
                <a:ea typeface="Arial"/>
                <a:cs typeface="Arial"/>
                <a:sym typeface="Arial"/>
              </a:rPr>
              <a:t>Troops that plan and carry out outings once a month attract and retain boys at a much higher level than those that have fewer outings during the year. </a:t>
            </a:r>
          </a:p>
          <a:p>
            <a:pPr marL="273050" marR="0" lvl="0" indent="-273050" algn="l" rtl="0">
              <a:spcBef>
                <a:spcPts val="640"/>
              </a:spcBef>
              <a:buClr>
                <a:schemeClr val="dk1"/>
              </a:buClr>
              <a:buSzPct val="79166"/>
              <a:buFont typeface="Arial"/>
              <a:buChar char="●"/>
            </a:pPr>
            <a:r>
              <a:rPr lang="en-US" sz="2400" b="1" i="0" u="none" strike="noStrike" cap="none" dirty="0">
                <a:solidFill>
                  <a:schemeClr val="dk1"/>
                </a:solidFill>
                <a:latin typeface="Arial"/>
                <a:ea typeface="Arial"/>
                <a:cs typeface="Arial"/>
                <a:sym typeface="Arial"/>
              </a:rPr>
              <a:t>Camporees—</a:t>
            </a:r>
            <a:r>
              <a:rPr lang="en-US" sz="2400" b="0" i="0" u="none" strike="noStrike" cap="none" dirty="0">
                <a:solidFill>
                  <a:schemeClr val="dk1"/>
                </a:solidFill>
                <a:latin typeface="Arial"/>
                <a:ea typeface="Arial"/>
                <a:cs typeface="Arial"/>
                <a:sym typeface="Arial"/>
              </a:rPr>
              <a:t>Councils and districts plan camporees and other outings during the year that give Scouts an opportunity to test their knowledge and skills in competitive events with other troops and patrols.</a:t>
            </a:r>
            <a:r>
              <a:rPr lang="en-US" sz="3200" b="1" i="0" u="none" strike="noStrike" cap="none" dirty="0">
                <a:solidFill>
                  <a:schemeClr val="dk1"/>
                </a:solidFill>
                <a:latin typeface="Arial"/>
                <a:ea typeface="Arial"/>
                <a:cs typeface="Arial"/>
                <a:sym typeface="Arial"/>
              </a:rPr>
              <a:t> </a:t>
            </a:r>
          </a:p>
          <a:p>
            <a:pPr marL="0" marR="0" lvl="0" indent="0" algn="l" rtl="0">
              <a:spcBef>
                <a:spcPts val="480"/>
              </a:spcBef>
              <a:buClr>
                <a:schemeClr val="dk1"/>
              </a:buClr>
              <a:buSzPct val="60416"/>
              <a:buNone/>
            </a:pPr>
            <a:endParaRPr lang="en-US" sz="24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48" name="Shape 148"/>
          <p:cNvSpPr txBox="1">
            <a:spLocks noGrp="1"/>
          </p:cNvSpPr>
          <p:nvPr>
            <p:ph type="title" idx="4294967295"/>
          </p:nvPr>
        </p:nvSpPr>
        <p:spPr>
          <a:xfrm>
            <a:off x="762000" y="722376"/>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Outdoor Activities – </a:t>
            </a:r>
            <a:r>
              <a:rPr lang="en-US" sz="3600" b="0" i="0" u="none" strike="noStrike" cap="none" dirty="0" err="1">
                <a:solidFill>
                  <a:schemeClr val="dk1"/>
                </a:solidFill>
                <a:latin typeface="Arial"/>
                <a:ea typeface="Arial"/>
                <a:cs typeface="Arial"/>
                <a:sym typeface="Arial"/>
              </a:rPr>
              <a:t>Con’t</a:t>
            </a:r>
            <a:endParaRPr lang="en-US" sz="3600" b="0" i="0" u="none" strike="noStrike" cap="none" dirty="0">
              <a:solidFill>
                <a:schemeClr val="dk1"/>
              </a:solidFill>
              <a:latin typeface="Arial"/>
              <a:ea typeface="Arial"/>
              <a:cs typeface="Arial"/>
              <a:sym typeface="Arial"/>
            </a:endParaRPr>
          </a:p>
        </p:txBody>
      </p:sp>
      <p:sp>
        <p:nvSpPr>
          <p:cNvPr id="149" name="Shape 149"/>
          <p:cNvSpPr txBox="1">
            <a:spLocks noGrp="1"/>
          </p:cNvSpPr>
          <p:nvPr>
            <p:ph type="body" idx="4294967295"/>
          </p:nvPr>
        </p:nvSpPr>
        <p:spPr>
          <a:xfrm>
            <a:off x="207264" y="2169517"/>
            <a:ext cx="8839199" cy="4114800"/>
          </a:xfrm>
          <a:prstGeom prst="rect">
            <a:avLst/>
          </a:prstGeom>
          <a:noFill/>
          <a:ln>
            <a:noFill/>
          </a:ln>
        </p:spPr>
        <p:txBody>
          <a:bodyPr lIns="91425" tIns="45700" rIns="91425" bIns="45700" anchor="t" anchorCtr="0">
            <a:noAutofit/>
          </a:bodyPr>
          <a:lstStyle/>
          <a:p>
            <a:pPr marL="273050" marR="0" lvl="0" indent="-273050" algn="l" rtl="0">
              <a:spcBef>
                <a:spcPts val="560"/>
              </a:spcBef>
              <a:buClr>
                <a:schemeClr val="dk1"/>
              </a:buClr>
              <a:buSzPct val="60714"/>
              <a:buFont typeface="Arial"/>
              <a:buChar char="●"/>
            </a:pPr>
            <a:r>
              <a:rPr lang="en-US" sz="2800" b="1" i="0" u="none" strike="noStrike" cap="none" dirty="0">
                <a:solidFill>
                  <a:schemeClr val="dk1"/>
                </a:solidFill>
                <a:latin typeface="Arial"/>
                <a:ea typeface="Arial"/>
                <a:cs typeface="Arial"/>
                <a:sym typeface="Arial"/>
              </a:rPr>
              <a:t>Council high adventure—</a:t>
            </a:r>
            <a:r>
              <a:rPr lang="en-US" sz="2800" b="0" i="0" u="none" strike="noStrike" cap="none" dirty="0">
                <a:solidFill>
                  <a:schemeClr val="dk1"/>
                </a:solidFill>
                <a:latin typeface="Arial"/>
                <a:ea typeface="Arial"/>
                <a:cs typeface="Arial"/>
                <a:sym typeface="Arial"/>
              </a:rPr>
              <a:t>A high-adventure experience includes at least five nights and six days of trekking in wilderness and other rugged, remote locations. Trekking may include backpacking, canoeing, mountain biking, horse packing, mountain climbing, ski touring, rafting, kayaking, or a host of other outdoor adventures. Minimum age requirements are typical</a:t>
            </a:r>
            <a:r>
              <a:rPr lang="en-US" sz="2800" b="0" i="0" u="none" strike="noStrike" cap="none" dirty="0" smtClean="0">
                <a:solidFill>
                  <a:schemeClr val="dk1"/>
                </a:solidFill>
                <a:latin typeface="Arial"/>
                <a:ea typeface="Arial"/>
                <a:cs typeface="Arial"/>
                <a:sym typeface="Arial"/>
              </a:rPr>
              <a:t>.</a:t>
            </a:r>
            <a:endParaRPr lang="en-US" sz="28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extLst>
      <p:ext uri="{BB962C8B-B14F-4D97-AF65-F5344CB8AC3E}">
        <p14:creationId xmlns:p14="http://schemas.microsoft.com/office/powerpoint/2010/main" val="2129918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55" name="Shape 155"/>
          <p:cNvSpPr txBox="1">
            <a:spLocks noGrp="1"/>
          </p:cNvSpPr>
          <p:nvPr>
            <p:ph type="title" idx="4294967295"/>
          </p:nvPr>
        </p:nvSpPr>
        <p:spPr>
          <a:xfrm>
            <a:off x="641604" y="415417"/>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Outdoor Activities – </a:t>
            </a:r>
            <a:r>
              <a:rPr lang="en-US" sz="3600" b="0" i="0" u="none" strike="noStrike" cap="none" dirty="0" err="1">
                <a:solidFill>
                  <a:schemeClr val="dk1"/>
                </a:solidFill>
                <a:latin typeface="Arial"/>
                <a:ea typeface="Arial"/>
                <a:cs typeface="Arial"/>
                <a:sym typeface="Arial"/>
              </a:rPr>
              <a:t>Con’t</a:t>
            </a:r>
            <a:endParaRPr lang="en-US" sz="3600" b="0" i="0" u="none" strike="noStrike" cap="none" dirty="0">
              <a:solidFill>
                <a:schemeClr val="dk1"/>
              </a:solidFill>
              <a:latin typeface="Arial"/>
              <a:ea typeface="Arial"/>
              <a:cs typeface="Arial"/>
              <a:sym typeface="Arial"/>
            </a:endParaRPr>
          </a:p>
        </p:txBody>
      </p:sp>
      <p:sp>
        <p:nvSpPr>
          <p:cNvPr id="156" name="Shape 156"/>
          <p:cNvSpPr txBox="1">
            <a:spLocks noGrp="1"/>
          </p:cNvSpPr>
          <p:nvPr>
            <p:ph type="body" idx="4294967295"/>
          </p:nvPr>
        </p:nvSpPr>
        <p:spPr>
          <a:xfrm>
            <a:off x="179832" y="1786128"/>
            <a:ext cx="8839199" cy="4696968"/>
          </a:xfrm>
          <a:prstGeom prst="rect">
            <a:avLst/>
          </a:prstGeom>
          <a:noFill/>
          <a:ln>
            <a:noFill/>
          </a:ln>
        </p:spPr>
        <p:txBody>
          <a:bodyPr lIns="91425" tIns="45700" rIns="91425" bIns="45700" anchor="t" anchorCtr="0">
            <a:noAutofit/>
          </a:bodyPr>
          <a:lstStyle/>
          <a:p>
            <a:pPr marL="273050" marR="0" lvl="0" indent="-273050" algn="l" rtl="0">
              <a:spcBef>
                <a:spcPts val="480"/>
              </a:spcBef>
              <a:buClr>
                <a:schemeClr val="dk1"/>
              </a:buClr>
              <a:buSzPct val="60416"/>
              <a:buFont typeface="Arial"/>
              <a:buChar char="●"/>
            </a:pPr>
            <a:r>
              <a:rPr lang="en-US" sz="2400" b="1" i="0" u="none" strike="noStrike" cap="none" dirty="0">
                <a:solidFill>
                  <a:schemeClr val="dk1"/>
                </a:solidFill>
                <a:latin typeface="Arial"/>
                <a:ea typeface="Arial"/>
                <a:cs typeface="Arial"/>
                <a:sym typeface="Arial"/>
              </a:rPr>
              <a:t>National high adventure—</a:t>
            </a:r>
            <a:r>
              <a:rPr lang="en-US" sz="2400" b="0" i="0" u="none" strike="noStrike" cap="none" dirty="0">
                <a:solidFill>
                  <a:schemeClr val="dk1"/>
                </a:solidFill>
                <a:latin typeface="Arial"/>
                <a:ea typeface="Arial"/>
                <a:cs typeface="Arial"/>
                <a:sym typeface="Arial"/>
              </a:rPr>
              <a:t>The BSA operates national high-adventure bases and programs. With two locations in the Florida Keys, the Florida National High Adventure </a:t>
            </a:r>
            <a:r>
              <a:rPr lang="en-US" sz="2400" b="1" i="0" u="none" strike="noStrike" cap="none" dirty="0">
                <a:solidFill>
                  <a:schemeClr val="dk1"/>
                </a:solidFill>
                <a:latin typeface="Arial"/>
                <a:ea typeface="Arial"/>
                <a:cs typeface="Arial"/>
                <a:sym typeface="Arial"/>
              </a:rPr>
              <a:t>Sea Base</a:t>
            </a:r>
            <a:r>
              <a:rPr lang="en-US" sz="2400" b="0" i="0" u="none" strike="noStrike" cap="none" dirty="0">
                <a:solidFill>
                  <a:schemeClr val="dk1"/>
                </a:solidFill>
                <a:latin typeface="Arial"/>
                <a:ea typeface="Arial"/>
                <a:cs typeface="Arial"/>
                <a:sym typeface="Arial"/>
              </a:rPr>
              <a:t> offers a variety of aquatic and boating programs. The </a:t>
            </a:r>
            <a:r>
              <a:rPr lang="en-US" sz="2400" b="1" i="0" u="none" strike="noStrike" cap="none" dirty="0">
                <a:solidFill>
                  <a:schemeClr val="dk1"/>
                </a:solidFill>
                <a:latin typeface="Arial"/>
                <a:ea typeface="Arial"/>
                <a:cs typeface="Arial"/>
                <a:sym typeface="Arial"/>
              </a:rPr>
              <a:t>Northern Tier</a:t>
            </a:r>
            <a:r>
              <a:rPr lang="en-US" sz="2400" b="0" i="0" u="none" strike="noStrike" cap="none" dirty="0">
                <a:solidFill>
                  <a:schemeClr val="dk1"/>
                </a:solidFill>
                <a:latin typeface="Arial"/>
                <a:ea typeface="Arial"/>
                <a:cs typeface="Arial"/>
                <a:sym typeface="Arial"/>
              </a:rPr>
              <a:t> National High Adventure Program, based in northern Minnesota with two satellite bases in Canada, provides a variety of canoe treks and programs. </a:t>
            </a:r>
            <a:r>
              <a:rPr lang="en-US" sz="2400" b="1" i="0" u="none" strike="noStrike" cap="none" dirty="0" err="1">
                <a:solidFill>
                  <a:schemeClr val="dk1"/>
                </a:solidFill>
                <a:latin typeface="Arial"/>
                <a:ea typeface="Arial"/>
                <a:cs typeface="Arial"/>
                <a:sym typeface="Arial"/>
              </a:rPr>
              <a:t>Philmont</a:t>
            </a:r>
            <a:r>
              <a:rPr lang="en-US" sz="2400" b="1" i="0" u="none" strike="noStrike" cap="none" dirty="0">
                <a:solidFill>
                  <a:schemeClr val="dk1"/>
                </a:solidFill>
                <a:latin typeface="Arial"/>
                <a:ea typeface="Arial"/>
                <a:cs typeface="Arial"/>
                <a:sym typeface="Arial"/>
              </a:rPr>
              <a:t> Scout Ranch</a:t>
            </a:r>
            <a:r>
              <a:rPr lang="en-US" sz="2400" b="0" i="0" u="none" strike="noStrike" cap="none" dirty="0">
                <a:solidFill>
                  <a:schemeClr val="dk1"/>
                </a:solidFill>
                <a:latin typeface="Arial"/>
                <a:ea typeface="Arial"/>
                <a:cs typeface="Arial"/>
                <a:sym typeface="Arial"/>
              </a:rPr>
              <a:t> and the </a:t>
            </a:r>
            <a:r>
              <a:rPr lang="en-US" sz="2400" b="1" i="0" u="none" strike="noStrike" cap="none" dirty="0">
                <a:solidFill>
                  <a:schemeClr val="dk1"/>
                </a:solidFill>
                <a:latin typeface="Arial"/>
                <a:ea typeface="Arial"/>
                <a:cs typeface="Arial"/>
                <a:sym typeface="Arial"/>
              </a:rPr>
              <a:t>Double H Ranch</a:t>
            </a:r>
            <a:r>
              <a:rPr lang="en-US" sz="2400" b="0" i="0" u="none" strike="noStrike" cap="none" dirty="0">
                <a:solidFill>
                  <a:schemeClr val="dk1"/>
                </a:solidFill>
                <a:latin typeface="Arial"/>
                <a:ea typeface="Arial"/>
                <a:cs typeface="Arial"/>
                <a:sym typeface="Arial"/>
              </a:rPr>
              <a:t> in the mountains of New Mexico provide excellent backpacking treks. Minimum age requirements vary, but most programs are rugged and designed for older Scouts</a:t>
            </a:r>
            <a:r>
              <a:rPr lang="en-US" sz="2400" b="0" i="0" u="none" strike="noStrike" cap="none" dirty="0" smtClean="0">
                <a:solidFill>
                  <a:schemeClr val="dk1"/>
                </a:solidFill>
                <a:latin typeface="Arial"/>
                <a:ea typeface="Arial"/>
                <a:cs typeface="Arial"/>
                <a:sym typeface="Arial"/>
              </a:rPr>
              <a:t>.</a:t>
            </a:r>
            <a:r>
              <a:rPr lang="en-US" sz="2400" dirty="0"/>
              <a:t> </a:t>
            </a:r>
            <a:r>
              <a:rPr lang="en-US" sz="2400" dirty="0" smtClean="0"/>
              <a:t> And the relatively new </a:t>
            </a:r>
            <a:r>
              <a:rPr lang="en-US" sz="2400" b="1" dirty="0"/>
              <a:t>Bechtel Summit Reservation</a:t>
            </a:r>
            <a:r>
              <a:rPr lang="en-US" sz="2400" dirty="0" smtClean="0"/>
              <a:t> in West Virginia.</a:t>
            </a:r>
            <a:endParaRPr lang="en-US" sz="2400" b="0" i="0" u="none" strike="noStrike" cap="none" dirty="0" smtClean="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55" name="Shape 155"/>
          <p:cNvSpPr txBox="1">
            <a:spLocks noGrp="1"/>
          </p:cNvSpPr>
          <p:nvPr>
            <p:ph type="title" idx="4294967295"/>
          </p:nvPr>
        </p:nvSpPr>
        <p:spPr>
          <a:xfrm>
            <a:off x="888492" y="400637"/>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Outdoor Activities – </a:t>
            </a:r>
            <a:r>
              <a:rPr lang="en-US" sz="3600" b="0" i="0" u="none" strike="noStrike" cap="none" dirty="0" err="1">
                <a:solidFill>
                  <a:schemeClr val="dk1"/>
                </a:solidFill>
                <a:latin typeface="Arial"/>
                <a:ea typeface="Arial"/>
                <a:cs typeface="Arial"/>
                <a:sym typeface="Arial"/>
              </a:rPr>
              <a:t>Con’t</a:t>
            </a:r>
            <a:endParaRPr lang="en-US" sz="3600" b="0" i="0" u="none" strike="noStrike" cap="none" dirty="0">
              <a:solidFill>
                <a:schemeClr val="dk1"/>
              </a:solidFill>
              <a:latin typeface="Arial"/>
              <a:ea typeface="Arial"/>
              <a:cs typeface="Arial"/>
              <a:sym typeface="Arial"/>
            </a:endParaRPr>
          </a:p>
        </p:txBody>
      </p:sp>
      <p:sp>
        <p:nvSpPr>
          <p:cNvPr id="156" name="Shape 156"/>
          <p:cNvSpPr txBox="1">
            <a:spLocks noGrp="1"/>
          </p:cNvSpPr>
          <p:nvPr>
            <p:ph type="body" idx="4294967295"/>
          </p:nvPr>
        </p:nvSpPr>
        <p:spPr>
          <a:xfrm>
            <a:off x="160021" y="1686682"/>
            <a:ext cx="8839199" cy="3160776"/>
          </a:xfrm>
          <a:prstGeom prst="rect">
            <a:avLst/>
          </a:prstGeom>
          <a:noFill/>
          <a:ln>
            <a:noFill/>
          </a:ln>
        </p:spPr>
        <p:txBody>
          <a:bodyPr lIns="91425" tIns="45700" rIns="91425" bIns="45700" anchor="t" anchorCtr="0">
            <a:noAutofit/>
          </a:bodyPr>
          <a:lstStyle/>
          <a:p>
            <a:pPr marL="273050" marR="0" lvl="0" indent="-273050" algn="l" rtl="0">
              <a:spcBef>
                <a:spcPts val="480"/>
              </a:spcBef>
              <a:buClr>
                <a:schemeClr val="dk1"/>
              </a:buClr>
              <a:buSzPct val="60416"/>
              <a:buFont typeface="Arial"/>
              <a:buChar char="●"/>
            </a:pPr>
            <a:r>
              <a:rPr lang="en-US" sz="2400" b="1" i="0" u="none" strike="noStrike" cap="none" dirty="0" smtClean="0">
                <a:solidFill>
                  <a:schemeClr val="dk1"/>
                </a:solidFill>
                <a:latin typeface="Arial"/>
                <a:ea typeface="Arial"/>
                <a:cs typeface="Arial"/>
                <a:sym typeface="Arial"/>
              </a:rPr>
              <a:t>Unit </a:t>
            </a:r>
            <a:r>
              <a:rPr lang="en-US" sz="2400" b="1" i="0" u="none" strike="noStrike" cap="none" dirty="0">
                <a:solidFill>
                  <a:schemeClr val="dk1"/>
                </a:solidFill>
                <a:latin typeface="Arial"/>
                <a:ea typeface="Arial"/>
                <a:cs typeface="Arial"/>
                <a:sym typeface="Arial"/>
              </a:rPr>
              <a:t>high adventure—</a:t>
            </a:r>
            <a:r>
              <a:rPr lang="en-US" sz="2400" b="0" i="0" u="none" strike="noStrike" cap="none" dirty="0">
                <a:solidFill>
                  <a:schemeClr val="dk1"/>
                </a:solidFill>
                <a:latin typeface="Arial"/>
                <a:ea typeface="Arial"/>
                <a:cs typeface="Arial"/>
                <a:sym typeface="Arial"/>
              </a:rPr>
              <a:t>The highest level of challenge for a troop or team is to plan and carry out its own high-adventure experience. These activities for more experienced Scouts are planned and implemented by youth members with coaching from their adult leaders.</a:t>
            </a: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extLst>
      <p:ext uri="{BB962C8B-B14F-4D97-AF65-F5344CB8AC3E}">
        <p14:creationId xmlns:p14="http://schemas.microsoft.com/office/powerpoint/2010/main" val="1513404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62" name="Shape 162"/>
          <p:cNvSpPr txBox="1">
            <a:spLocks noGrp="1"/>
          </p:cNvSpPr>
          <p:nvPr>
            <p:ph type="title" idx="4294967295"/>
          </p:nvPr>
        </p:nvSpPr>
        <p:spPr>
          <a:xfrm>
            <a:off x="943356" y="549979"/>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Example Annual Planning Meeting</a:t>
            </a:r>
          </a:p>
        </p:txBody>
      </p:sp>
      <p:sp>
        <p:nvSpPr>
          <p:cNvPr id="163" name="Shape 163"/>
          <p:cNvSpPr txBox="1">
            <a:spLocks noGrp="1"/>
          </p:cNvSpPr>
          <p:nvPr>
            <p:ph type="body" idx="4294967295"/>
          </p:nvPr>
        </p:nvSpPr>
        <p:spPr>
          <a:xfrm>
            <a:off x="190500" y="1837944"/>
            <a:ext cx="8763000" cy="4114800"/>
          </a:xfrm>
          <a:prstGeom prst="rect">
            <a:avLst/>
          </a:prstGeom>
          <a:noFill/>
          <a:ln>
            <a:noFill/>
          </a:ln>
        </p:spPr>
        <p:txBody>
          <a:bodyPr lIns="91425" tIns="45700" rIns="91425" bIns="45700" anchor="t" anchorCtr="0">
            <a:noAutofit/>
          </a:bodyPr>
          <a:lstStyle/>
          <a:p>
            <a:pPr marL="273050" marR="0" lvl="0" indent="-273050" algn="l" rtl="0">
              <a:spcBef>
                <a:spcPts val="560"/>
              </a:spcBef>
              <a:buClr>
                <a:schemeClr val="dk1"/>
              </a:buClr>
              <a:buSzPct val="60714"/>
              <a:buFont typeface="Arial"/>
              <a:buChar char="●"/>
            </a:pPr>
            <a:r>
              <a:rPr lang="en-US" sz="2800" b="0" i="0" u="none" strike="noStrike" cap="none" dirty="0">
                <a:solidFill>
                  <a:schemeClr val="dk1"/>
                </a:solidFill>
                <a:latin typeface="Arial"/>
                <a:ea typeface="Arial"/>
                <a:cs typeface="Arial"/>
                <a:sym typeface="Arial"/>
              </a:rPr>
              <a:t>There are many approaches to preparing an annual program plan for a troop. This agenda is offered as one method that has worked well. Some troops have this meeting in early January and plan a program for the full calendar  year.  Other troops follow the National BSA guidelines and have their planning meeting in the fall and follow the school year.</a:t>
            </a:r>
          </a:p>
          <a:p>
            <a:pPr marL="639763" marR="0" lvl="1" indent="-246062" algn="l" rtl="0">
              <a:spcBef>
                <a:spcPts val="560"/>
              </a:spcBef>
              <a:buClr>
                <a:schemeClr val="dk1"/>
              </a:buClr>
              <a:buSzPct val="60714"/>
              <a:buFont typeface="Arial"/>
              <a:buChar char="●"/>
            </a:pPr>
            <a:r>
              <a:rPr lang="en-US" sz="2800" b="1" i="0" u="none" strike="noStrike" cap="none" dirty="0" smtClean="0">
                <a:solidFill>
                  <a:schemeClr val="dk1"/>
                </a:solidFill>
                <a:latin typeface="Arial"/>
                <a:ea typeface="Arial"/>
                <a:cs typeface="Arial"/>
                <a:sym typeface="Arial"/>
              </a:rPr>
              <a:t>8:00 </a:t>
            </a:r>
            <a:r>
              <a:rPr lang="en-US" sz="2800" b="1" i="0" u="none" strike="noStrike" cap="none" dirty="0">
                <a:solidFill>
                  <a:schemeClr val="dk1"/>
                </a:solidFill>
                <a:latin typeface="Arial"/>
                <a:ea typeface="Arial"/>
                <a:cs typeface="Arial"/>
                <a:sym typeface="Arial"/>
              </a:rPr>
              <a:t>- 11:00 PLC Planning Meeting</a:t>
            </a:r>
          </a:p>
          <a:p>
            <a:pPr marL="639763" marR="0" lvl="1" indent="-246062" algn="l" rtl="0">
              <a:spcBef>
                <a:spcPts val="560"/>
              </a:spcBef>
              <a:buClr>
                <a:schemeClr val="dk1"/>
              </a:buClr>
              <a:buSzPct val="60714"/>
              <a:buFont typeface="Arial"/>
              <a:buChar char="●"/>
            </a:pPr>
            <a:r>
              <a:rPr lang="en-US" sz="2800" b="1" i="0" u="none" strike="noStrike" cap="none" dirty="0">
                <a:solidFill>
                  <a:schemeClr val="dk1"/>
                </a:solidFill>
                <a:latin typeface="Arial"/>
                <a:ea typeface="Arial"/>
                <a:cs typeface="Arial"/>
                <a:sym typeface="Arial"/>
              </a:rPr>
              <a:t>11:00 - 1:00 Scoutmaster Lunch</a:t>
            </a:r>
          </a:p>
          <a:p>
            <a:pPr marL="639763" marR="0" lvl="1" indent="-246062" algn="l" rtl="0">
              <a:spcBef>
                <a:spcPts val="560"/>
              </a:spcBef>
              <a:buClr>
                <a:schemeClr val="dk1"/>
              </a:buClr>
              <a:buSzPct val="60714"/>
              <a:buFont typeface="Arial"/>
              <a:buChar char="●"/>
            </a:pPr>
            <a:r>
              <a:rPr lang="en-US" sz="2800" b="1" i="0" u="none" strike="noStrike" cap="none" dirty="0">
                <a:solidFill>
                  <a:schemeClr val="dk1"/>
                </a:solidFill>
                <a:latin typeface="Arial"/>
                <a:ea typeface="Arial"/>
                <a:cs typeface="Arial"/>
                <a:sym typeface="Arial"/>
              </a:rPr>
              <a:t>1:00 - 3:00 Troop Committee Meeting</a:t>
            </a:r>
          </a:p>
          <a:p>
            <a:pPr marL="273050" marR="0" lvl="0" indent="-273050" algn="l" rtl="0">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12026" y="2037144"/>
            <a:ext cx="8229600" cy="337980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lvl="1">
              <a:defRPr/>
            </a:pPr>
            <a:endParaRPr lang="en-US" sz="2000" dirty="0">
              <a:latin typeface="Constantia" panose="02030602050306030303" pitchFamily="18" charset="0"/>
              <a:ea typeface="ヒラギノ角ゴ Pro W3" charset="-128"/>
            </a:endParaRPr>
          </a:p>
          <a:p>
            <a:pPr lvl="1">
              <a:buFont typeface="Wingdings" panose="05000000000000000000" pitchFamily="2" charset="2"/>
              <a:buChar char="v"/>
              <a:defRPr/>
            </a:pPr>
            <a:r>
              <a:rPr lang="en-US" sz="2000" dirty="0" smtClean="0">
                <a:latin typeface="Constantia" panose="02030602050306030303" pitchFamily="18" charset="0"/>
                <a:ea typeface="ヒラギノ角ゴ Pro W3" charset="-128"/>
              </a:rPr>
              <a:t>What is Participants Scouting Resume</a:t>
            </a:r>
          </a:p>
          <a:p>
            <a:pPr marL="285750" lvl="6" indent="-285750">
              <a:buFont typeface="Arial" panose="020B0604020202020204" pitchFamily="34" charset="0"/>
              <a:buChar char="•"/>
              <a:defRPr/>
            </a:pPr>
            <a:r>
              <a:rPr lang="en-US" sz="2000" dirty="0" smtClean="0">
                <a:latin typeface="Constantia" panose="02030602050306030303" pitchFamily="18" charset="0"/>
              </a:rPr>
              <a:t>Name</a:t>
            </a:r>
          </a:p>
          <a:p>
            <a:pPr marL="285750" lvl="6" indent="-285750">
              <a:buFont typeface="Arial" panose="020B0604020202020204" pitchFamily="34" charset="0"/>
              <a:buChar char="•"/>
              <a:defRPr/>
            </a:pPr>
            <a:r>
              <a:rPr lang="en-US" sz="2000" dirty="0" smtClean="0">
                <a:latin typeface="Constantia" panose="02030602050306030303" pitchFamily="18" charset="0"/>
              </a:rPr>
              <a:t>Current Position </a:t>
            </a:r>
          </a:p>
          <a:p>
            <a:pPr marL="285750" lvl="6" indent="-285750">
              <a:buFont typeface="Arial" panose="020B0604020202020204" pitchFamily="34" charset="0"/>
              <a:buChar char="•"/>
              <a:defRPr/>
            </a:pPr>
            <a:r>
              <a:rPr lang="en-US" sz="2000" dirty="0" smtClean="0">
                <a:latin typeface="Constantia" panose="02030602050306030303" pitchFamily="18" charset="0"/>
              </a:rPr>
              <a:t>How Long in that position</a:t>
            </a:r>
          </a:p>
          <a:p>
            <a:pPr marL="285750" lvl="6" indent="-285750">
              <a:buFont typeface="Arial" panose="020B0604020202020204" pitchFamily="34" charset="0"/>
              <a:buChar char="•"/>
              <a:defRPr/>
            </a:pPr>
            <a:r>
              <a:rPr lang="en-US" sz="2000" dirty="0" smtClean="0">
                <a:latin typeface="Constantia" panose="02030602050306030303" pitchFamily="18" charset="0"/>
              </a:rPr>
              <a:t>Past Scouting Experience (including as a youth)</a:t>
            </a:r>
          </a:p>
          <a:p>
            <a:pPr marL="285750" lvl="6" indent="-285750">
              <a:buFont typeface="Arial" panose="020B0604020202020204" pitchFamily="34" charset="0"/>
              <a:buChar char="•"/>
              <a:defRPr/>
            </a:pPr>
            <a:r>
              <a:rPr lang="en-US" sz="2000" b="1" i="1" dirty="0" smtClean="0">
                <a:solidFill>
                  <a:srgbClr val="FF0000"/>
                </a:solidFill>
                <a:latin typeface="Constantia" panose="02030602050306030303" pitchFamily="18" charset="0"/>
              </a:rPr>
              <a:t>What do you expect to get out of this program today</a:t>
            </a:r>
            <a:r>
              <a:rPr lang="en-US" sz="2000" b="1" i="1" dirty="0" smtClean="0">
                <a:solidFill>
                  <a:srgbClr val="FF0000"/>
                </a:solidFill>
                <a:latin typeface="Constantia" panose="02030602050306030303" pitchFamily="18" charset="0"/>
              </a:rPr>
              <a:t>?</a:t>
            </a:r>
          </a:p>
          <a:p>
            <a:pPr marL="285750" lvl="6" indent="-285750">
              <a:buFont typeface="Arial" panose="020B0604020202020204" pitchFamily="34" charset="0"/>
              <a:buChar char="•"/>
              <a:defRPr/>
            </a:pPr>
            <a:endParaRPr lang="en-US" sz="2000" b="1" i="1" dirty="0">
              <a:solidFill>
                <a:srgbClr val="FF0000"/>
              </a:solidFill>
              <a:latin typeface="Constantia" panose="02030602050306030303" pitchFamily="18" charset="0"/>
            </a:endParaRPr>
          </a:p>
          <a:p>
            <a:pPr lvl="6" algn="ctr">
              <a:defRPr/>
            </a:pPr>
            <a:r>
              <a:rPr lang="en-US" sz="2000" b="1" i="1" dirty="0" smtClean="0">
                <a:solidFill>
                  <a:srgbClr val="FF0000"/>
                </a:solidFill>
                <a:latin typeface="Constantia" panose="02030602050306030303" pitchFamily="18" charset="0"/>
              </a:rPr>
              <a:t>PLEASE make sure you’re signed in and that your information is correct so you get credit for today’s training!!!</a:t>
            </a:r>
            <a:endParaRPr lang="en-US" sz="2000" b="1" i="1" dirty="0" smtClean="0">
              <a:solidFill>
                <a:srgbClr val="FF0000"/>
              </a:solidFill>
              <a:latin typeface="Constantia" panose="02030602050306030303" pitchFamily="18" charset="0"/>
            </a:endParaRPr>
          </a:p>
          <a:p>
            <a:pPr lvl="6">
              <a:defRPr/>
            </a:pPr>
            <a:endParaRPr lang="en-US" sz="2000" dirty="0">
              <a:latin typeface="Constantia" panose="02030602050306030303" pitchFamily="18" charset="0"/>
            </a:endParaRPr>
          </a:p>
        </p:txBody>
      </p:sp>
      <p:sp>
        <p:nvSpPr>
          <p:cNvPr id="3" name="Rectangle 2"/>
          <p:cNvSpPr/>
          <p:nvPr/>
        </p:nvSpPr>
        <p:spPr>
          <a:xfrm>
            <a:off x="2958001" y="257592"/>
            <a:ext cx="5899372" cy="1569660"/>
          </a:xfrm>
          <a:prstGeom prst="rect">
            <a:avLst/>
          </a:prstGeom>
        </p:spPr>
        <p:txBody>
          <a:bodyPr wrap="none">
            <a:spAutoFit/>
          </a:bodyPr>
          <a:lstStyle/>
          <a:p>
            <a:pPr lvl="0" algn="ctr">
              <a:buSzPct val="25000"/>
            </a:pPr>
            <a:r>
              <a:rPr lang="en-US" sz="3200" b="1" dirty="0">
                <a:solidFill>
                  <a:srgbClr val="FF0000"/>
                </a:solidFill>
                <a:latin typeface="Californian FB" panose="0207040306080B030204" pitchFamily="18" charset="0"/>
              </a:rPr>
              <a:t>Annual Troop Program </a:t>
            </a:r>
            <a:r>
              <a:rPr lang="en-US" sz="3200" b="1" dirty="0" smtClean="0">
                <a:solidFill>
                  <a:srgbClr val="FF0000"/>
                </a:solidFill>
                <a:latin typeface="Californian FB" panose="0207040306080B030204" pitchFamily="18" charset="0"/>
              </a:rPr>
              <a:t>Planning</a:t>
            </a:r>
          </a:p>
          <a:p>
            <a:pPr lvl="0" algn="ctr">
              <a:buSzPct val="25000"/>
            </a:pPr>
            <a:r>
              <a:rPr lang="en-US" sz="3200" dirty="0" smtClean="0">
                <a:solidFill>
                  <a:schemeClr val="dk1"/>
                </a:solidFill>
                <a:latin typeface="Californian FB" panose="0207040306080B030204" pitchFamily="18" charset="0"/>
              </a:rPr>
              <a:t>University of Scouting 2016</a:t>
            </a:r>
          </a:p>
          <a:p>
            <a:pPr lvl="0" algn="ctr">
              <a:buSzPct val="25000"/>
            </a:pPr>
            <a:r>
              <a:rPr lang="en-US" sz="3200" dirty="0" smtClean="0">
                <a:solidFill>
                  <a:schemeClr val="dk1"/>
                </a:solidFill>
                <a:latin typeface="Californian FB" panose="0207040306080B030204" pitchFamily="18" charset="0"/>
              </a:rPr>
              <a:t>Bob Quick                    BS309</a:t>
            </a:r>
            <a:endParaRPr lang="en-US" sz="3200" dirty="0">
              <a:solidFill>
                <a:schemeClr val="dk1"/>
              </a:solidFill>
              <a:latin typeface="Californian FB" panose="0207040306080B030204" pitchFamily="18" charset="0"/>
            </a:endParaRPr>
          </a:p>
        </p:txBody>
      </p:sp>
    </p:spTree>
    <p:extLst>
      <p:ext uri="{BB962C8B-B14F-4D97-AF65-F5344CB8AC3E}">
        <p14:creationId xmlns:p14="http://schemas.microsoft.com/office/powerpoint/2010/main" val="3121319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69" name="Shape 169"/>
          <p:cNvSpPr txBox="1">
            <a:spLocks noGrp="1"/>
          </p:cNvSpPr>
          <p:nvPr>
            <p:ph type="title" idx="4294967295"/>
          </p:nvPr>
        </p:nvSpPr>
        <p:spPr>
          <a:xfrm>
            <a:off x="659892" y="549979"/>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PLC Planning Meeting</a:t>
            </a:r>
          </a:p>
        </p:txBody>
      </p:sp>
      <p:sp>
        <p:nvSpPr>
          <p:cNvPr id="170" name="Shape 170"/>
          <p:cNvSpPr txBox="1">
            <a:spLocks noGrp="1"/>
          </p:cNvSpPr>
          <p:nvPr>
            <p:ph type="body" idx="4294967295"/>
          </p:nvPr>
        </p:nvSpPr>
        <p:spPr>
          <a:xfrm>
            <a:off x="758952" y="1819656"/>
            <a:ext cx="7619999" cy="4654296"/>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440"/>
              </a:spcBef>
              <a:buClr>
                <a:schemeClr val="dk1"/>
              </a:buClr>
              <a:buSzPct val="25000"/>
              <a:buFont typeface="Arial"/>
              <a:buNone/>
            </a:pPr>
            <a:r>
              <a:rPr lang="en-US" sz="2050" b="1" i="0" u="none" strike="noStrike" cap="none" dirty="0">
                <a:solidFill>
                  <a:schemeClr val="dk1"/>
                </a:solidFill>
                <a:latin typeface="Arial"/>
                <a:ea typeface="Arial"/>
                <a:cs typeface="Arial"/>
                <a:sym typeface="Arial"/>
              </a:rPr>
              <a:t>The PLC should review with their Patrols in advance:</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What activities went very well last year?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What Scouting Skills does the troop excel at?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Which activities had shortcomings? What improvements are needed?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Do any Scouting Skills need special attention in the coming year?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How well are the meetings run? Is it a "Scout led" troop? What improvements are needed?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Are any training needs identified?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Report from the Advancement Chairman: Is the troop lacking certain rank related activities? Are there any specific Eagle required merit badges that a number of Scouts lack?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From a list of activities done over the last three years, which should be repeated? </a:t>
            </a:r>
          </a:p>
          <a:p>
            <a:pPr marL="273050" marR="0" lvl="0" indent="-273050" algn="l" rtl="0">
              <a:lnSpc>
                <a:spcPct val="80000"/>
              </a:lnSpc>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Any new ideas? </a:t>
            </a:r>
          </a:p>
          <a:p>
            <a:pPr marL="273050" marR="0" lvl="0" indent="-273050" algn="l" rtl="0">
              <a:lnSpc>
                <a:spcPct val="80000"/>
              </a:lnSpc>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a:p>
            <a:pPr marL="273050" marR="0" lvl="0" indent="-273050" algn="l" rtl="0">
              <a:lnSpc>
                <a:spcPct val="80000"/>
              </a:lnSpc>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76" name="Shape 176"/>
          <p:cNvSpPr txBox="1">
            <a:spLocks noGrp="1"/>
          </p:cNvSpPr>
          <p:nvPr>
            <p:ph type="title" idx="4294967295"/>
          </p:nvPr>
        </p:nvSpPr>
        <p:spPr>
          <a:xfrm>
            <a:off x="627888" y="362149"/>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PLC Planning Meeting (</a:t>
            </a:r>
            <a:r>
              <a:rPr lang="en-US" sz="3600" b="0" i="0" u="none" strike="noStrike" cap="none" dirty="0" err="1">
                <a:solidFill>
                  <a:schemeClr val="dk1"/>
                </a:solidFill>
                <a:latin typeface="Arial"/>
                <a:ea typeface="Arial"/>
                <a:cs typeface="Arial"/>
                <a:sym typeface="Arial"/>
              </a:rPr>
              <a:t>con't</a:t>
            </a:r>
            <a:r>
              <a:rPr lang="en-US" sz="3600" b="0" i="0" u="none" strike="noStrike" cap="none" dirty="0">
                <a:solidFill>
                  <a:schemeClr val="dk1"/>
                </a:solidFill>
                <a:latin typeface="Arial"/>
                <a:ea typeface="Arial"/>
                <a:cs typeface="Arial"/>
                <a:sym typeface="Arial"/>
              </a:rPr>
              <a:t>)</a:t>
            </a:r>
          </a:p>
        </p:txBody>
      </p:sp>
      <p:sp>
        <p:nvSpPr>
          <p:cNvPr id="177" name="Shape 177"/>
          <p:cNvSpPr txBox="1">
            <a:spLocks noGrp="1"/>
          </p:cNvSpPr>
          <p:nvPr>
            <p:ph type="body" idx="4294967295"/>
          </p:nvPr>
        </p:nvSpPr>
        <p:spPr>
          <a:xfrm>
            <a:off x="457200" y="1667768"/>
            <a:ext cx="8229600" cy="4525963"/>
          </a:xfrm>
          <a:prstGeom prst="rect">
            <a:avLst/>
          </a:prstGeom>
          <a:noFill/>
          <a:ln>
            <a:noFill/>
          </a:ln>
        </p:spPr>
        <p:txBody>
          <a:bodyPr lIns="91425" tIns="45700" rIns="91425" bIns="45700" anchor="t" anchorCtr="0">
            <a:noAutofit/>
          </a:bodyPr>
          <a:lstStyle/>
          <a:p>
            <a:pPr marL="273050" marR="0" lvl="0" indent="-273050" algn="l" rtl="0">
              <a:spcBef>
                <a:spcPts val="520"/>
              </a:spcBef>
              <a:buClr>
                <a:schemeClr val="dk1"/>
              </a:buClr>
              <a:buSzPct val="25000"/>
              <a:buFont typeface="Arial"/>
              <a:buNone/>
            </a:pPr>
            <a:r>
              <a:rPr lang="en-US" sz="2600" b="1" i="0" u="none" strike="noStrike" cap="none" dirty="0">
                <a:solidFill>
                  <a:schemeClr val="dk1"/>
                </a:solidFill>
                <a:latin typeface="Arial"/>
                <a:ea typeface="Arial"/>
                <a:cs typeface="Arial"/>
                <a:sym typeface="Arial"/>
              </a:rPr>
              <a:t>Goals</a:t>
            </a:r>
          </a:p>
          <a:p>
            <a:pPr marL="273050" marR="0" lvl="0" indent="-273050" algn="l" rtl="0">
              <a:spcBef>
                <a:spcPts val="520"/>
              </a:spcBef>
              <a:buClr>
                <a:schemeClr val="dk1"/>
              </a:buClr>
              <a:buSzPct val="59615"/>
              <a:buFont typeface="Arial"/>
              <a:buChar char="●"/>
            </a:pPr>
            <a:r>
              <a:rPr lang="en-US" sz="2600" b="0" i="0" u="none" strike="noStrike" cap="none" dirty="0">
                <a:solidFill>
                  <a:schemeClr val="dk1"/>
                </a:solidFill>
                <a:latin typeface="Arial"/>
                <a:ea typeface="Arial"/>
                <a:cs typeface="Arial"/>
                <a:sym typeface="Arial"/>
              </a:rPr>
              <a:t>What specific goals does the troop want to accomplish in the following year?</a:t>
            </a:r>
            <a:br>
              <a:rPr lang="en-US" sz="2600" b="0" i="0" u="none" strike="noStrike" cap="none" dirty="0">
                <a:solidFill>
                  <a:schemeClr val="dk1"/>
                </a:solidFill>
                <a:latin typeface="Arial"/>
                <a:ea typeface="Arial"/>
                <a:cs typeface="Arial"/>
                <a:sym typeface="Arial"/>
              </a:rPr>
            </a:br>
            <a:r>
              <a:rPr lang="en-US" sz="2600" b="0" i="0" u="none" strike="noStrike" cap="none" dirty="0">
                <a:solidFill>
                  <a:schemeClr val="dk1"/>
                </a:solidFill>
                <a:latin typeface="Arial"/>
                <a:ea typeface="Arial"/>
                <a:cs typeface="Arial"/>
                <a:sym typeface="Arial"/>
              </a:rPr>
              <a:t>For example: improve open fire cooking skills. Or travel lighter with less use of bulky troop equipment. </a:t>
            </a:r>
          </a:p>
          <a:p>
            <a:pPr marL="273050" marR="0" lvl="0" indent="-273050" algn="l" rtl="0">
              <a:spcBef>
                <a:spcPts val="520"/>
              </a:spcBef>
              <a:buClr>
                <a:schemeClr val="dk1"/>
              </a:buClr>
              <a:buSzPct val="59615"/>
              <a:buFont typeface="Arial"/>
              <a:buChar char="●"/>
            </a:pPr>
            <a:r>
              <a:rPr lang="en-US" sz="2600" b="0" i="0" u="none" strike="noStrike" cap="none" dirty="0">
                <a:solidFill>
                  <a:schemeClr val="dk1"/>
                </a:solidFill>
                <a:latin typeface="Arial"/>
                <a:ea typeface="Arial"/>
                <a:cs typeface="Arial"/>
                <a:sym typeface="Arial"/>
              </a:rPr>
              <a:t>Does the PLC want to name a theme for the program year?</a:t>
            </a:r>
            <a:br>
              <a:rPr lang="en-US" sz="2600" b="0" i="0" u="none" strike="noStrike" cap="none" dirty="0">
                <a:solidFill>
                  <a:schemeClr val="dk1"/>
                </a:solidFill>
                <a:latin typeface="Arial"/>
                <a:ea typeface="Arial"/>
                <a:cs typeface="Arial"/>
                <a:sym typeface="Arial"/>
              </a:rPr>
            </a:br>
            <a:r>
              <a:rPr lang="en-US" sz="2600" b="0" i="0" u="none" strike="noStrike" cap="none" dirty="0">
                <a:solidFill>
                  <a:schemeClr val="dk1"/>
                </a:solidFill>
                <a:latin typeface="Arial"/>
                <a:ea typeface="Arial"/>
                <a:cs typeface="Arial"/>
                <a:sym typeface="Arial"/>
              </a:rPr>
              <a:t>Such as:  backpacking, cycling, or canoeing. Such themes can be used to prepare for the troop high adventure trip the following year. </a:t>
            </a: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83" name="Shape 183"/>
          <p:cNvSpPr txBox="1">
            <a:spLocks noGrp="1"/>
          </p:cNvSpPr>
          <p:nvPr>
            <p:ph type="title" idx="4294967295"/>
          </p:nvPr>
        </p:nvSpPr>
        <p:spPr>
          <a:xfrm>
            <a:off x="762000" y="549979"/>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PLC Planning Meeting (</a:t>
            </a:r>
            <a:r>
              <a:rPr lang="en-US" sz="3600" b="0" i="0" u="none" strike="noStrike" cap="none" dirty="0" err="1">
                <a:solidFill>
                  <a:schemeClr val="dk1"/>
                </a:solidFill>
                <a:latin typeface="Arial"/>
                <a:ea typeface="Arial"/>
                <a:cs typeface="Arial"/>
                <a:sym typeface="Arial"/>
              </a:rPr>
              <a:t>con't</a:t>
            </a:r>
            <a:r>
              <a:rPr lang="en-US" sz="3600" b="0" i="0" u="none" strike="noStrike" cap="none" dirty="0">
                <a:solidFill>
                  <a:schemeClr val="dk1"/>
                </a:solidFill>
                <a:latin typeface="Arial"/>
                <a:ea typeface="Arial"/>
                <a:cs typeface="Arial"/>
                <a:sym typeface="Arial"/>
              </a:rPr>
              <a:t>)</a:t>
            </a:r>
          </a:p>
        </p:txBody>
      </p:sp>
      <p:sp>
        <p:nvSpPr>
          <p:cNvPr id="184" name="Shape 184"/>
          <p:cNvSpPr txBox="1">
            <a:spLocks noGrp="1"/>
          </p:cNvSpPr>
          <p:nvPr>
            <p:ph type="body" idx="4294967295"/>
          </p:nvPr>
        </p:nvSpPr>
        <p:spPr>
          <a:xfrm>
            <a:off x="859536" y="1819852"/>
            <a:ext cx="7619999" cy="4536498"/>
          </a:xfrm>
          <a:prstGeom prst="rect">
            <a:avLst/>
          </a:prstGeom>
          <a:noFill/>
          <a:ln>
            <a:noFill/>
          </a:ln>
        </p:spPr>
        <p:txBody>
          <a:bodyPr lIns="91425" tIns="45700" rIns="91425" bIns="45700" anchor="t" anchorCtr="0">
            <a:noAutofit/>
          </a:bodyPr>
          <a:lstStyle/>
          <a:p>
            <a:pPr marL="273050" marR="0" lvl="0" indent="-273050" algn="l" rtl="0">
              <a:spcBef>
                <a:spcPts val="440"/>
              </a:spcBef>
              <a:buClr>
                <a:schemeClr val="dk1"/>
              </a:buClr>
              <a:buSzPct val="25000"/>
              <a:buFont typeface="Arial"/>
              <a:buNone/>
            </a:pPr>
            <a:r>
              <a:rPr lang="en-US" sz="2050" b="1" i="0" u="none" strike="noStrike" cap="none" dirty="0">
                <a:solidFill>
                  <a:schemeClr val="dk1"/>
                </a:solidFill>
                <a:latin typeface="Arial"/>
                <a:ea typeface="Arial"/>
                <a:cs typeface="Arial"/>
                <a:sym typeface="Arial"/>
              </a:rPr>
              <a:t>Troop Calendar - events with </a:t>
            </a:r>
            <a:r>
              <a:rPr lang="en-US" sz="2050" b="1" i="0" u="sng" strike="noStrike" cap="none" dirty="0">
                <a:solidFill>
                  <a:schemeClr val="dk1"/>
                </a:solidFill>
                <a:latin typeface="Arial"/>
                <a:ea typeface="Arial"/>
                <a:cs typeface="Arial"/>
                <a:sym typeface="Arial"/>
              </a:rPr>
              <a:t>known</a:t>
            </a:r>
            <a:r>
              <a:rPr lang="en-US" sz="2050" b="1" i="0" u="none" strike="noStrike" cap="none" dirty="0">
                <a:solidFill>
                  <a:schemeClr val="dk1"/>
                </a:solidFill>
                <a:latin typeface="Arial"/>
                <a:ea typeface="Arial"/>
                <a:cs typeface="Arial"/>
                <a:sym typeface="Arial"/>
              </a:rPr>
              <a:t> dates</a:t>
            </a:r>
          </a:p>
          <a:p>
            <a:pPr marL="273050" indent="-273050">
              <a:spcBef>
                <a:spcPts val="440"/>
              </a:spcBef>
              <a:buSzPct val="61904"/>
            </a:pPr>
            <a:r>
              <a:rPr lang="en-US" sz="2050" dirty="0"/>
              <a:t>Summer camp (June/July) </a:t>
            </a:r>
          </a:p>
          <a:p>
            <a:pPr marL="273050" indent="-273050">
              <a:spcBef>
                <a:spcPts val="440"/>
              </a:spcBef>
              <a:buSzPct val="61904"/>
            </a:pPr>
            <a:r>
              <a:rPr lang="en-US" sz="2050" dirty="0"/>
              <a:t>Council or District </a:t>
            </a:r>
            <a:r>
              <a:rPr lang="en-US" sz="2050" dirty="0" smtClean="0"/>
              <a:t>Camporees</a:t>
            </a:r>
            <a:endParaRPr lang="en-US" sz="2050" dirty="0"/>
          </a:p>
          <a:p>
            <a:pPr marL="273050" marR="0" lvl="0" indent="-273050" algn="l" rtl="0">
              <a:spcBef>
                <a:spcPts val="440"/>
              </a:spcBef>
              <a:buClr>
                <a:schemeClr val="dk1"/>
              </a:buClr>
              <a:buSzPct val="61904"/>
              <a:buFont typeface="Arial"/>
              <a:buChar char="●"/>
            </a:pPr>
            <a:r>
              <a:rPr lang="en-US" sz="2050" b="0" i="0" u="none" strike="noStrike" cap="none" dirty="0" smtClean="0">
                <a:solidFill>
                  <a:schemeClr val="dk1"/>
                </a:solidFill>
                <a:latin typeface="Arial"/>
                <a:ea typeface="Arial"/>
                <a:cs typeface="Arial"/>
                <a:sym typeface="Arial"/>
              </a:rPr>
              <a:t>Camp Alaska (January ?) </a:t>
            </a:r>
          </a:p>
          <a:p>
            <a:pPr marL="273050" marR="0" lvl="0" indent="-273050" algn="l" rtl="0">
              <a:spcBef>
                <a:spcPts val="440"/>
              </a:spcBef>
              <a:buClr>
                <a:schemeClr val="dk1"/>
              </a:buClr>
              <a:buSzPct val="61904"/>
              <a:buFont typeface="Arial"/>
              <a:buChar char="●"/>
            </a:pPr>
            <a:r>
              <a:rPr lang="en-US" sz="2050" dirty="0" smtClean="0"/>
              <a:t>Davis-</a:t>
            </a:r>
            <a:r>
              <a:rPr lang="en-US" sz="2050" dirty="0" err="1" smtClean="0"/>
              <a:t>Besse</a:t>
            </a:r>
            <a:r>
              <a:rPr lang="en-US" sz="2050" dirty="0" smtClean="0"/>
              <a:t> Atomic Energy Camporee</a:t>
            </a:r>
          </a:p>
          <a:p>
            <a:pPr marL="273050" marR="0" lvl="0" indent="-273050" algn="l" rtl="0">
              <a:spcBef>
                <a:spcPts val="440"/>
              </a:spcBef>
              <a:buClr>
                <a:schemeClr val="dk1"/>
              </a:buClr>
              <a:buSzPct val="61904"/>
              <a:buFont typeface="Arial"/>
              <a:buChar char="●"/>
            </a:pPr>
            <a:r>
              <a:rPr lang="en-US" sz="2050" b="0" i="0" u="none" strike="noStrike" cap="none" dirty="0" smtClean="0">
                <a:solidFill>
                  <a:schemeClr val="dk1"/>
                </a:solidFill>
                <a:latin typeface="Arial"/>
                <a:ea typeface="Arial"/>
                <a:cs typeface="Arial"/>
                <a:sym typeface="Arial"/>
              </a:rPr>
              <a:t>Dorchester International Brotherhood Camporee (DIBC)</a:t>
            </a:r>
          </a:p>
          <a:p>
            <a:pPr marL="273050" marR="0" lvl="0" indent="-273050" algn="l" rtl="0">
              <a:spcBef>
                <a:spcPts val="440"/>
              </a:spcBef>
              <a:buClr>
                <a:schemeClr val="dk1"/>
              </a:buClr>
              <a:buSzPct val="61904"/>
              <a:buFont typeface="Arial"/>
              <a:buChar char="●"/>
            </a:pPr>
            <a:r>
              <a:rPr lang="en-US" sz="2050" dirty="0" smtClean="0"/>
              <a:t>Put-In-Bay Camporee </a:t>
            </a:r>
            <a:endParaRPr lang="en-US" sz="2050" b="0" i="0" u="none" strike="noStrike" cap="none" dirty="0">
              <a:solidFill>
                <a:schemeClr val="dk1"/>
              </a:solidFill>
              <a:latin typeface="Arial"/>
              <a:ea typeface="Arial"/>
              <a:cs typeface="Arial"/>
              <a:sym typeface="Arial"/>
            </a:endParaRPr>
          </a:p>
          <a:p>
            <a:pPr marL="273050" marR="0" lvl="0" indent="-273050" algn="l" rtl="0">
              <a:spcBef>
                <a:spcPts val="440"/>
              </a:spcBef>
              <a:buClr>
                <a:schemeClr val="dk1"/>
              </a:buClr>
              <a:buSzPct val="61904"/>
              <a:buFont typeface="Arial"/>
              <a:buChar char="●"/>
            </a:pPr>
            <a:r>
              <a:rPr lang="en-US" sz="2050" b="0" i="0" u="none" strike="noStrike" cap="none" dirty="0">
                <a:solidFill>
                  <a:schemeClr val="dk1"/>
                </a:solidFill>
                <a:latin typeface="Arial"/>
                <a:ea typeface="Arial"/>
                <a:cs typeface="Arial"/>
                <a:sym typeface="Arial"/>
              </a:rPr>
              <a:t>Scouting for Food </a:t>
            </a:r>
            <a:r>
              <a:rPr lang="en-US" sz="2050" b="0" i="0" u="none" strike="noStrike" cap="none" dirty="0" smtClean="0">
                <a:solidFill>
                  <a:schemeClr val="dk1"/>
                </a:solidFill>
                <a:latin typeface="Arial"/>
                <a:ea typeface="Arial"/>
                <a:cs typeface="Arial"/>
                <a:sym typeface="Arial"/>
              </a:rPr>
              <a:t>(Fall or Spring)</a:t>
            </a:r>
            <a:endParaRPr lang="en-US" sz="2050" b="0" i="0" u="none" strike="noStrike" cap="none" dirty="0">
              <a:solidFill>
                <a:schemeClr val="dk1"/>
              </a:solidFill>
              <a:latin typeface="Arial"/>
              <a:ea typeface="Arial"/>
              <a:cs typeface="Arial"/>
              <a:sym typeface="Arial"/>
            </a:endParaRPr>
          </a:p>
          <a:p>
            <a:pPr marL="273050" marR="0" lvl="0" indent="-273050" algn="l" rtl="0">
              <a:spcBef>
                <a:spcPts val="440"/>
              </a:spcBef>
              <a:buClr>
                <a:schemeClr val="dk1"/>
              </a:buClr>
              <a:buSzPct val="61904"/>
              <a:buFont typeface="Arial"/>
              <a:buChar char="●"/>
            </a:pPr>
            <a:r>
              <a:rPr lang="en-US" sz="2050" b="0" i="0" u="none" strike="noStrike" cap="none" dirty="0" smtClean="0">
                <a:solidFill>
                  <a:schemeClr val="dk1"/>
                </a:solidFill>
                <a:latin typeface="Arial"/>
                <a:ea typeface="Arial"/>
                <a:cs typeface="Arial"/>
                <a:sym typeface="Arial"/>
              </a:rPr>
              <a:t>Troop </a:t>
            </a:r>
            <a:r>
              <a:rPr lang="en-US" sz="2050" b="0" i="0" u="none" strike="noStrike" cap="none" dirty="0">
                <a:solidFill>
                  <a:schemeClr val="dk1"/>
                </a:solidFill>
                <a:latin typeface="Arial"/>
                <a:ea typeface="Arial"/>
                <a:cs typeface="Arial"/>
                <a:sym typeface="Arial"/>
              </a:rPr>
              <a:t>Junior Leader </a:t>
            </a:r>
            <a:r>
              <a:rPr lang="en-US" sz="2050" b="0" i="0" u="none" strike="noStrike" cap="none" dirty="0" smtClean="0">
                <a:solidFill>
                  <a:schemeClr val="dk1"/>
                </a:solidFill>
                <a:latin typeface="Arial"/>
                <a:ea typeface="Arial"/>
                <a:cs typeface="Arial"/>
                <a:sym typeface="Arial"/>
              </a:rPr>
              <a:t>Training if you hold your own</a:t>
            </a:r>
            <a:endParaRPr lang="en-US" sz="2050" b="0" i="0" u="none" strike="noStrike" cap="none" dirty="0">
              <a:solidFill>
                <a:schemeClr val="dk1"/>
              </a:solidFill>
              <a:latin typeface="Arial"/>
              <a:ea typeface="Arial"/>
              <a:cs typeface="Arial"/>
              <a:sym typeface="Arial"/>
            </a:endParaRPr>
          </a:p>
          <a:p>
            <a:pPr marL="273050" marR="0" lvl="0" indent="-273050" algn="l" rtl="0">
              <a:spcBef>
                <a:spcPts val="440"/>
              </a:spcBef>
              <a:buClr>
                <a:schemeClr val="dk1"/>
              </a:buClr>
              <a:buSzPct val="61904"/>
              <a:buFont typeface="Arial"/>
              <a:buChar char="●"/>
            </a:pPr>
            <a:r>
              <a:rPr lang="en-US" sz="2050" b="0" i="0" u="none" strike="noStrike" cap="none" dirty="0" smtClean="0">
                <a:solidFill>
                  <a:schemeClr val="dk1"/>
                </a:solidFill>
                <a:latin typeface="Arial"/>
                <a:ea typeface="Arial"/>
                <a:cs typeface="Arial"/>
                <a:sym typeface="Arial"/>
              </a:rPr>
              <a:t>High </a:t>
            </a:r>
            <a:r>
              <a:rPr lang="en-US" sz="2050" b="0" i="0" u="none" strike="noStrike" cap="none" dirty="0">
                <a:solidFill>
                  <a:schemeClr val="dk1"/>
                </a:solidFill>
                <a:latin typeface="Arial"/>
                <a:ea typeface="Arial"/>
                <a:cs typeface="Arial"/>
                <a:sym typeface="Arial"/>
              </a:rPr>
              <a:t>Adventure (summer) </a:t>
            </a:r>
          </a:p>
          <a:p>
            <a:pPr marL="273050" marR="0" lvl="0" indent="-273050" algn="l" rtl="0">
              <a:spcBef>
                <a:spcPts val="440"/>
              </a:spcBef>
              <a:buClr>
                <a:schemeClr val="dk1"/>
              </a:buClr>
              <a:buSzPct val="61904"/>
              <a:buFont typeface="Arial"/>
              <a:buChar char="●"/>
            </a:pPr>
            <a:r>
              <a:rPr lang="en-US" sz="2050" b="0" i="0" u="none" strike="noStrike" cap="none" dirty="0" smtClean="0">
                <a:solidFill>
                  <a:schemeClr val="dk1"/>
                </a:solidFill>
                <a:latin typeface="Arial"/>
                <a:ea typeface="Arial"/>
                <a:cs typeface="Arial"/>
                <a:sym typeface="Arial"/>
              </a:rPr>
              <a:t>Scout Sunday (February) </a:t>
            </a:r>
            <a:endParaRPr lang="en-US" sz="2050" b="0" i="0" u="none" strike="noStrike" cap="none" dirty="0">
              <a:solidFill>
                <a:schemeClr val="dk1"/>
              </a:solidFill>
              <a:latin typeface="Arial"/>
              <a:ea typeface="Arial"/>
              <a:cs typeface="Arial"/>
              <a:sym typeface="Arial"/>
            </a:endParaRPr>
          </a:p>
          <a:p>
            <a:pPr marL="273050" marR="0" lvl="0" indent="-273050" algn="l" rtl="0">
              <a:spcBef>
                <a:spcPts val="440"/>
              </a:spcBef>
              <a:buClr>
                <a:schemeClr val="dk1"/>
              </a:buClr>
              <a:buSzPct val="61904"/>
              <a:buFont typeface="Arial"/>
              <a:buChar char="●"/>
            </a:pPr>
            <a:r>
              <a:rPr lang="en-US" sz="2050" b="0" i="0" u="none" strike="noStrike" cap="none" dirty="0" smtClean="0">
                <a:solidFill>
                  <a:schemeClr val="dk1"/>
                </a:solidFill>
                <a:latin typeface="Arial"/>
                <a:ea typeface="Arial"/>
                <a:cs typeface="Arial"/>
                <a:sym typeface="Arial"/>
              </a:rPr>
              <a:t>Troop </a:t>
            </a:r>
            <a:r>
              <a:rPr lang="en-US" sz="2050" b="0" i="0" u="none" strike="noStrike" cap="none" dirty="0">
                <a:solidFill>
                  <a:schemeClr val="dk1"/>
                </a:solidFill>
                <a:latin typeface="Arial"/>
                <a:ea typeface="Arial"/>
                <a:cs typeface="Arial"/>
                <a:sym typeface="Arial"/>
              </a:rPr>
              <a:t>service projects </a:t>
            </a:r>
            <a:r>
              <a:rPr lang="en-US" sz="2050" b="0" i="0" u="none" strike="noStrike" cap="none" dirty="0" smtClean="0">
                <a:solidFill>
                  <a:schemeClr val="dk1"/>
                </a:solidFill>
                <a:latin typeface="Arial"/>
                <a:ea typeface="Arial"/>
                <a:cs typeface="Arial"/>
                <a:sym typeface="Arial"/>
              </a:rPr>
              <a:t>planned</a:t>
            </a: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90" name="Shape 190"/>
          <p:cNvSpPr txBox="1">
            <a:spLocks noGrp="1"/>
          </p:cNvSpPr>
          <p:nvPr>
            <p:ph type="title" idx="4294967295"/>
          </p:nvPr>
        </p:nvSpPr>
        <p:spPr>
          <a:xfrm>
            <a:off x="745236" y="139010"/>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PLC Planning Meeting (</a:t>
            </a:r>
            <a:r>
              <a:rPr lang="en-US" sz="3600" b="0" i="0" u="none" strike="noStrike" cap="none" dirty="0" err="1">
                <a:solidFill>
                  <a:schemeClr val="dk1"/>
                </a:solidFill>
                <a:latin typeface="Arial"/>
                <a:ea typeface="Arial"/>
                <a:cs typeface="Arial"/>
                <a:sym typeface="Arial"/>
              </a:rPr>
              <a:t>con't</a:t>
            </a:r>
            <a:r>
              <a:rPr lang="en-US" sz="3600" b="0" i="0" u="none" strike="noStrike" cap="none" dirty="0">
                <a:solidFill>
                  <a:schemeClr val="dk1"/>
                </a:solidFill>
                <a:latin typeface="Arial"/>
                <a:ea typeface="Arial"/>
                <a:cs typeface="Arial"/>
                <a:sym typeface="Arial"/>
              </a:rPr>
              <a:t>)</a:t>
            </a:r>
          </a:p>
        </p:txBody>
      </p:sp>
      <p:sp>
        <p:nvSpPr>
          <p:cNvPr id="191" name="Shape 191"/>
          <p:cNvSpPr txBox="1">
            <a:spLocks noGrp="1"/>
          </p:cNvSpPr>
          <p:nvPr>
            <p:ph type="body" idx="4294967295"/>
          </p:nvPr>
        </p:nvSpPr>
        <p:spPr>
          <a:xfrm>
            <a:off x="155448" y="1354872"/>
            <a:ext cx="8723376" cy="5237952"/>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480"/>
              </a:spcBef>
              <a:buClr>
                <a:schemeClr val="dk1"/>
              </a:buClr>
              <a:buSzPct val="25000"/>
              <a:buFont typeface="Arial"/>
              <a:buNone/>
            </a:pPr>
            <a:r>
              <a:rPr lang="en-US" sz="2400" b="1" i="0" u="none" strike="noStrike" cap="none" dirty="0">
                <a:solidFill>
                  <a:schemeClr val="dk1"/>
                </a:solidFill>
                <a:latin typeface="Arial"/>
                <a:ea typeface="Arial"/>
                <a:cs typeface="Arial"/>
                <a:sym typeface="Arial"/>
              </a:rPr>
              <a:t>Troop Calendar - </a:t>
            </a:r>
            <a:r>
              <a:rPr lang="en-US" sz="2400" b="1" i="0" u="sng" strike="noStrike" cap="none" dirty="0">
                <a:solidFill>
                  <a:schemeClr val="dk1"/>
                </a:solidFill>
                <a:latin typeface="Arial"/>
                <a:ea typeface="Arial"/>
                <a:cs typeface="Arial"/>
                <a:sym typeface="Arial"/>
              </a:rPr>
              <a:t>new</a:t>
            </a:r>
            <a:r>
              <a:rPr lang="en-US" sz="2400" b="1" i="0" u="none" strike="noStrike" cap="none" dirty="0">
                <a:solidFill>
                  <a:schemeClr val="dk1"/>
                </a:solidFill>
                <a:latin typeface="Arial"/>
                <a:ea typeface="Arial"/>
                <a:cs typeface="Arial"/>
                <a:sym typeface="Arial"/>
              </a:rPr>
              <a:t> activities for this year</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Outdoor program for the months without an activity already planned </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Other troop service projects </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Court of Honors (after summer camp; after winter/merit badge camps; third in the fall) </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Troop elections (every five to six months) </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What merit badges does the PLC want to focus on at the meetings this year?  </a:t>
            </a:r>
          </a:p>
          <a:p>
            <a:pPr marL="273050" marR="0" lvl="0" indent="-273050" algn="l" rtl="0">
              <a:lnSpc>
                <a:spcPct val="80000"/>
              </a:lnSpc>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a:p>
            <a:pPr marL="273050" marR="0" lvl="0" indent="-273050" algn="l" rtl="0">
              <a:lnSpc>
                <a:spcPct val="80000"/>
              </a:lnSpc>
              <a:spcBef>
                <a:spcPts val="480"/>
              </a:spcBef>
              <a:buClr>
                <a:schemeClr val="dk1"/>
              </a:buClr>
              <a:buSzPct val="25000"/>
              <a:buFont typeface="Arial"/>
              <a:buNone/>
            </a:pPr>
            <a:r>
              <a:rPr lang="en-US" sz="2400" b="1" i="0" u="none" strike="noStrike" cap="none" dirty="0">
                <a:solidFill>
                  <a:schemeClr val="dk1"/>
                </a:solidFill>
                <a:latin typeface="Arial"/>
                <a:ea typeface="Arial"/>
                <a:cs typeface="Arial"/>
                <a:sym typeface="Arial"/>
              </a:rPr>
              <a:t>Troop Calendar - future years</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High Adventure activity for next year - what preparation must be done now? </a:t>
            </a:r>
          </a:p>
          <a:p>
            <a:pPr marL="273050" marR="0" lvl="0" indent="-273050" algn="l" rtl="0">
              <a:lnSpc>
                <a:spcPct val="80000"/>
              </a:lnSpc>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High Adventure activity for the year  after next - what are the possibilities? </a:t>
            </a: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97" name="Shape 197"/>
          <p:cNvSpPr txBox="1">
            <a:spLocks noGrp="1"/>
          </p:cNvSpPr>
          <p:nvPr>
            <p:ph type="title" idx="4294967295"/>
          </p:nvPr>
        </p:nvSpPr>
        <p:spPr>
          <a:xfrm>
            <a:off x="457200" y="27463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Scoutmaster Buy-In</a:t>
            </a:r>
          </a:p>
        </p:txBody>
      </p:sp>
      <p:sp>
        <p:nvSpPr>
          <p:cNvPr id="198" name="Shape 198"/>
          <p:cNvSpPr txBox="1">
            <a:spLocks noGrp="1"/>
          </p:cNvSpPr>
          <p:nvPr>
            <p:ph type="body" idx="4294967295"/>
          </p:nvPr>
        </p:nvSpPr>
        <p:spPr>
          <a:xfrm>
            <a:off x="457200" y="1600200"/>
            <a:ext cx="8229600" cy="4525963"/>
          </a:xfrm>
          <a:prstGeom prst="rect">
            <a:avLst/>
          </a:prstGeom>
          <a:noFill/>
          <a:ln>
            <a:noFill/>
          </a:ln>
        </p:spPr>
        <p:txBody>
          <a:bodyPr lIns="91425" tIns="45700" rIns="91425" bIns="45700" anchor="t" anchorCtr="0">
            <a:noAutofit/>
          </a:bodyPr>
          <a:lstStyle/>
          <a:p>
            <a:pPr marL="273050" marR="0" lvl="0" indent="-273050" algn="l" rtl="0">
              <a:spcBef>
                <a:spcPts val="520"/>
              </a:spcBef>
              <a:buClr>
                <a:schemeClr val="dk1"/>
              </a:buClr>
              <a:buSzPct val="59615"/>
              <a:buFont typeface="Arial"/>
              <a:buChar char="●"/>
            </a:pPr>
            <a:r>
              <a:rPr lang="en-US" sz="2600" b="0" i="0" u="none" strike="noStrike" cap="none" dirty="0">
                <a:solidFill>
                  <a:schemeClr val="dk1"/>
                </a:solidFill>
                <a:latin typeface="Arial"/>
                <a:ea typeface="Arial"/>
                <a:cs typeface="Arial"/>
                <a:sym typeface="Arial"/>
              </a:rPr>
              <a:t>Meet with the Scoutmaster and Assistant Scoutmasters </a:t>
            </a:r>
          </a:p>
          <a:p>
            <a:pPr marL="273050" marR="0" lvl="0" indent="-273050" algn="l" rtl="0">
              <a:spcBef>
                <a:spcPts val="520"/>
              </a:spcBef>
              <a:buClr>
                <a:schemeClr val="dk1"/>
              </a:buClr>
              <a:buSzPct val="59615"/>
              <a:buFont typeface="Arial"/>
              <a:buChar char="●"/>
            </a:pPr>
            <a:r>
              <a:rPr lang="en-US" sz="2600" b="0" i="0" u="none" strike="noStrike" cap="none" dirty="0">
                <a:solidFill>
                  <a:schemeClr val="dk1"/>
                </a:solidFill>
                <a:latin typeface="Arial"/>
                <a:ea typeface="Arial"/>
                <a:cs typeface="Arial"/>
                <a:sym typeface="Arial"/>
              </a:rPr>
              <a:t>Any problem areas that need to be discussed among the </a:t>
            </a:r>
            <a:r>
              <a:rPr lang="en-US" sz="2600" b="0" i="0" u="none" strike="noStrike" cap="none" dirty="0" smtClean="0">
                <a:solidFill>
                  <a:schemeClr val="dk1"/>
                </a:solidFill>
                <a:latin typeface="Arial"/>
                <a:ea typeface="Arial"/>
                <a:cs typeface="Arial"/>
                <a:sym typeface="Arial"/>
              </a:rPr>
              <a:t>adult </a:t>
            </a:r>
            <a:r>
              <a:rPr lang="en-US" sz="2600" b="0" i="0" u="none" strike="noStrike" cap="none" dirty="0">
                <a:solidFill>
                  <a:schemeClr val="dk1"/>
                </a:solidFill>
                <a:latin typeface="Arial"/>
                <a:ea typeface="Arial"/>
                <a:cs typeface="Arial"/>
                <a:sym typeface="Arial"/>
              </a:rPr>
              <a:t>leaders? </a:t>
            </a:r>
          </a:p>
          <a:p>
            <a:pPr marL="273050" marR="0" lvl="0" indent="-273050" algn="l" rtl="0">
              <a:spcBef>
                <a:spcPts val="520"/>
              </a:spcBef>
              <a:buClr>
                <a:schemeClr val="dk1"/>
              </a:buClr>
              <a:buSzPct val="59615"/>
              <a:buFont typeface="Arial"/>
              <a:buChar char="●"/>
            </a:pPr>
            <a:r>
              <a:rPr lang="en-US" sz="2600" b="0" i="0" u="none" strike="noStrike" cap="none" dirty="0">
                <a:solidFill>
                  <a:schemeClr val="dk1"/>
                </a:solidFill>
                <a:latin typeface="Arial"/>
                <a:ea typeface="Arial"/>
                <a:cs typeface="Arial"/>
                <a:sym typeface="Arial"/>
              </a:rPr>
              <a:t>What are the troop's equipment needs? </a:t>
            </a:r>
          </a:p>
          <a:p>
            <a:pPr marL="273050" marR="0" lvl="0" indent="-273050" algn="l" rtl="0">
              <a:spcBef>
                <a:spcPts val="520"/>
              </a:spcBef>
              <a:buClr>
                <a:schemeClr val="dk1"/>
              </a:buClr>
              <a:buSzPct val="59615"/>
              <a:buFont typeface="Arial"/>
              <a:buChar char="●"/>
            </a:pPr>
            <a:r>
              <a:rPr lang="en-US" sz="2600" b="0" i="0" u="none" strike="noStrike" cap="none" dirty="0">
                <a:solidFill>
                  <a:schemeClr val="dk1"/>
                </a:solidFill>
                <a:latin typeface="Arial"/>
                <a:ea typeface="Arial"/>
                <a:cs typeface="Arial"/>
                <a:sym typeface="Arial"/>
              </a:rPr>
              <a:t>Review of proposed outdoor program and acceptance of responsibility by at least two adults to act as Tour Leaders for each of the scheduled events. (Reduces the work that the Scoutmaster has to do later in carrying out the troop program.) </a:t>
            </a:r>
          </a:p>
          <a:p>
            <a:pPr marL="273050" marR="0" lvl="0" indent="-273050" algn="l" rtl="0">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204" name="Shape 204"/>
          <p:cNvSpPr txBox="1">
            <a:spLocks noGrp="1"/>
          </p:cNvSpPr>
          <p:nvPr>
            <p:ph type="title" idx="4294967295"/>
          </p:nvPr>
        </p:nvSpPr>
        <p:spPr>
          <a:xfrm>
            <a:off x="487680" y="300439"/>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Troop Committee Meeting</a:t>
            </a:r>
          </a:p>
        </p:txBody>
      </p:sp>
      <p:sp>
        <p:nvSpPr>
          <p:cNvPr id="205" name="Shape 205"/>
          <p:cNvSpPr txBox="1">
            <a:spLocks noGrp="1"/>
          </p:cNvSpPr>
          <p:nvPr>
            <p:ph type="body" idx="4294967295"/>
          </p:nvPr>
        </p:nvSpPr>
        <p:spPr>
          <a:xfrm>
            <a:off x="381000" y="1640478"/>
            <a:ext cx="8610599" cy="4114800"/>
          </a:xfrm>
          <a:prstGeom prst="rect">
            <a:avLst/>
          </a:prstGeom>
          <a:noFill/>
          <a:ln>
            <a:noFill/>
          </a:ln>
        </p:spPr>
        <p:txBody>
          <a:bodyPr lIns="91425" tIns="45700" rIns="91425" bIns="45700" anchor="t" anchorCtr="0">
            <a:noAutofit/>
          </a:bodyPr>
          <a:lstStyle/>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The </a:t>
            </a:r>
            <a:r>
              <a:rPr lang="en-US" sz="2400" b="0" i="0" u="none" strike="noStrike" cap="none" dirty="0" smtClean="0">
                <a:solidFill>
                  <a:schemeClr val="dk1"/>
                </a:solidFill>
                <a:latin typeface="Arial"/>
                <a:ea typeface="Arial"/>
                <a:cs typeface="Arial"/>
                <a:sym typeface="Arial"/>
              </a:rPr>
              <a:t>SPL should </a:t>
            </a:r>
            <a:r>
              <a:rPr lang="en-US" sz="2400" b="0" i="0" u="none" strike="noStrike" cap="none" dirty="0">
                <a:solidFill>
                  <a:schemeClr val="dk1"/>
                </a:solidFill>
                <a:latin typeface="Arial"/>
                <a:ea typeface="Arial"/>
                <a:cs typeface="Arial"/>
                <a:sym typeface="Arial"/>
              </a:rPr>
              <a:t>present the proposed Troop Calendar </a:t>
            </a:r>
            <a:r>
              <a:rPr lang="en-US" sz="2400" b="0" i="0" u="none" strike="noStrike" cap="none" dirty="0" smtClean="0">
                <a:solidFill>
                  <a:schemeClr val="dk1"/>
                </a:solidFill>
                <a:latin typeface="Arial"/>
                <a:ea typeface="Arial"/>
                <a:cs typeface="Arial"/>
                <a:sym typeface="Arial"/>
              </a:rPr>
              <a:t>to </a:t>
            </a:r>
            <a:r>
              <a:rPr lang="en-US" sz="2400" b="0" i="0" u="none" strike="noStrike" cap="none" dirty="0">
                <a:solidFill>
                  <a:schemeClr val="dk1"/>
                </a:solidFill>
                <a:latin typeface="Arial"/>
                <a:ea typeface="Arial"/>
                <a:cs typeface="Arial"/>
                <a:sym typeface="Arial"/>
              </a:rPr>
              <a:t>the Troop Committee for review and approve</a:t>
            </a:r>
          </a:p>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Remember the Annual District meeting </a:t>
            </a:r>
            <a:r>
              <a:rPr lang="en-US" sz="2400" b="0" i="0" u="none" strike="noStrike" cap="none" dirty="0" smtClean="0">
                <a:solidFill>
                  <a:schemeClr val="dk1"/>
                </a:solidFill>
                <a:latin typeface="Arial"/>
                <a:ea typeface="Arial"/>
                <a:cs typeface="Arial"/>
                <a:sym typeface="Arial"/>
              </a:rPr>
              <a:t>and/or dinner. Schedule </a:t>
            </a:r>
            <a:r>
              <a:rPr lang="en-US" sz="2400" b="0" i="0" u="none" strike="noStrike" cap="none" dirty="0">
                <a:solidFill>
                  <a:schemeClr val="dk1"/>
                </a:solidFill>
                <a:latin typeface="Arial"/>
                <a:ea typeface="Arial"/>
                <a:cs typeface="Arial"/>
                <a:sym typeface="Arial"/>
              </a:rPr>
              <a:t>time to identify adult leaders for recognition and/or service awards</a:t>
            </a:r>
          </a:p>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Review funds needed for the proposed new equipment</a:t>
            </a:r>
          </a:p>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Annual troop fund-raisers (garage sale, popcorn</a:t>
            </a:r>
            <a:r>
              <a:rPr lang="en-US" sz="2400" b="0" i="0" u="none" strike="noStrike" cap="none" dirty="0" smtClean="0">
                <a:solidFill>
                  <a:schemeClr val="dk1"/>
                </a:solidFill>
                <a:latin typeface="Arial"/>
                <a:ea typeface="Arial"/>
                <a:cs typeface="Arial"/>
                <a:sym typeface="Arial"/>
              </a:rPr>
              <a:t>, </a:t>
            </a:r>
            <a:r>
              <a:rPr lang="en-US" sz="2400" b="0" i="0" u="none" strike="noStrike" cap="none" dirty="0">
                <a:solidFill>
                  <a:schemeClr val="dk1"/>
                </a:solidFill>
                <a:latin typeface="Arial"/>
                <a:ea typeface="Arial"/>
                <a:cs typeface="Arial"/>
                <a:sym typeface="Arial"/>
              </a:rPr>
              <a:t>other?) </a:t>
            </a:r>
          </a:p>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Summary of proposed service projects </a:t>
            </a:r>
          </a:p>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Troop dinners in conjunction with the Court of Honors</a:t>
            </a:r>
          </a:p>
          <a:p>
            <a:pPr marL="273050" marR="0" lvl="0" indent="-273050" algn="l" rtl="0">
              <a:spcBef>
                <a:spcPts val="480"/>
              </a:spcBef>
              <a:buClr>
                <a:schemeClr val="dk1"/>
              </a:buClr>
              <a:buSzPct val="60416"/>
              <a:buFont typeface="Arial"/>
              <a:buChar char="●"/>
            </a:pPr>
            <a:r>
              <a:rPr lang="en-US" sz="2400" b="0" i="0" u="none" strike="noStrike" cap="none" dirty="0">
                <a:solidFill>
                  <a:schemeClr val="dk1"/>
                </a:solidFill>
                <a:latin typeface="Arial"/>
                <a:ea typeface="Arial"/>
                <a:cs typeface="Arial"/>
                <a:sym typeface="Arial"/>
              </a:rPr>
              <a:t>Adult leader training, including Roundtable and University of Scouting </a:t>
            </a:r>
          </a:p>
          <a:p>
            <a:pPr marL="273050" marR="0" lvl="0" indent="-273050" algn="l" rtl="0">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211" name="Shape 211"/>
          <p:cNvSpPr txBox="1">
            <a:spLocks noGrp="1"/>
          </p:cNvSpPr>
          <p:nvPr>
            <p:ph type="title" idx="4294967295"/>
          </p:nvPr>
        </p:nvSpPr>
        <p:spPr>
          <a:xfrm>
            <a:off x="762000" y="270867"/>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Communicate!</a:t>
            </a:r>
          </a:p>
        </p:txBody>
      </p:sp>
      <p:sp>
        <p:nvSpPr>
          <p:cNvPr id="212" name="Shape 212"/>
          <p:cNvSpPr txBox="1">
            <a:spLocks noGrp="1"/>
          </p:cNvSpPr>
          <p:nvPr>
            <p:ph type="body" idx="4294967295"/>
          </p:nvPr>
        </p:nvSpPr>
        <p:spPr>
          <a:xfrm>
            <a:off x="219456" y="1888263"/>
            <a:ext cx="8763000" cy="4114800"/>
          </a:xfrm>
          <a:prstGeom prst="rect">
            <a:avLst/>
          </a:prstGeom>
          <a:noFill/>
          <a:ln>
            <a:noFill/>
          </a:ln>
        </p:spPr>
        <p:txBody>
          <a:bodyPr lIns="91425" tIns="45700" rIns="91425" bIns="45700" anchor="t" anchorCtr="0">
            <a:noAutofit/>
          </a:bodyPr>
          <a:lstStyle/>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Don’t forget to communicate your Troop’s approved Annual Plan using the Troop Scribe</a:t>
            </a: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Remember to send the Plan again periodically as a reminder and to inform new scouts of upcoming events</a:t>
            </a:r>
          </a:p>
          <a:p>
            <a:pPr marL="273050" marR="0" lvl="0" indent="-273050" algn="l" rtl="0">
              <a:spcBef>
                <a:spcPts val="640"/>
              </a:spcBef>
              <a:buClr>
                <a:schemeClr val="dk1"/>
              </a:buClr>
              <a:buSzPct val="59375"/>
              <a:buFont typeface="Arial"/>
              <a:buChar char="●"/>
            </a:pPr>
            <a:r>
              <a:rPr lang="en-US" sz="2400" b="0" i="0" u="none" strike="noStrike" cap="none" dirty="0">
                <a:solidFill>
                  <a:schemeClr val="dk1"/>
                </a:solidFill>
                <a:latin typeface="Arial"/>
                <a:ea typeface="Arial"/>
                <a:cs typeface="Arial"/>
                <a:sym typeface="Arial"/>
              </a:rPr>
              <a:t>Distribution list should include:  registered scouts and parents, Chartered Organization representative, District Commissioner, troop alumni and troop webmaster</a:t>
            </a:r>
          </a:p>
          <a:p>
            <a:pPr marL="273050" marR="0" lvl="0" indent="-273050" algn="l" rtl="0">
              <a:spcBef>
                <a:spcPts val="360"/>
              </a:spcBef>
              <a:buClr>
                <a:schemeClr val="dk1"/>
              </a:buClr>
              <a:buSzPct val="34375"/>
              <a:buFont typeface="Arial"/>
              <a:buNone/>
            </a:pPr>
            <a:endParaRPr sz="32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pic>
        <p:nvPicPr>
          <p:cNvPr id="218" name="Shape 218"/>
          <p:cNvPicPr preferRelativeResize="0"/>
          <p:nvPr/>
        </p:nvPicPr>
        <p:blipFill>
          <a:blip r:embed="rId3">
            <a:alphaModFix/>
          </a:blip>
          <a:stretch>
            <a:fillRect/>
          </a:stretch>
        </p:blipFill>
        <p:spPr>
          <a:xfrm>
            <a:off x="809117" y="705422"/>
            <a:ext cx="8158163" cy="6149974"/>
          </a:xfrm>
          <a:prstGeom prst="rect">
            <a:avLst/>
          </a:prstGeom>
          <a:noFill/>
          <a:ln>
            <a:noFill/>
          </a:ln>
        </p:spPr>
      </p:pic>
      <p:sp>
        <p:nvSpPr>
          <p:cNvPr id="4" name="Rectangle 3"/>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
        <p:nvSpPr>
          <p:cNvPr id="2" name="Rectangle 1"/>
          <p:cNvSpPr/>
          <p:nvPr/>
        </p:nvSpPr>
        <p:spPr>
          <a:xfrm rot="20532622">
            <a:off x="3056201" y="2967335"/>
            <a:ext cx="3031599"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Example</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67511" y="1600645"/>
            <a:ext cx="8229600" cy="451008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buFont typeface="Arial" panose="020B0604020202020204" pitchFamily="34" charset="0"/>
              <a:buNone/>
              <a:defRPr/>
            </a:pPr>
            <a:r>
              <a:rPr lang="en-US" altLang="en-US" sz="2000" dirty="0" smtClean="0">
                <a:latin typeface="Constantia" panose="02030602050306030303" pitchFamily="18" charset="0"/>
                <a:ea typeface="ヒラギノ角ゴ Pro W3" charset="-128"/>
              </a:rPr>
              <a:t>Course Disclaimer</a:t>
            </a:r>
          </a:p>
          <a:p>
            <a:pPr lvl="1">
              <a:defRPr/>
            </a:pPr>
            <a:r>
              <a:rPr lang="en-US" sz="2000" dirty="0" smtClean="0">
                <a:latin typeface="Constantia" panose="02030602050306030303" pitchFamily="18" charset="0"/>
                <a:ea typeface="ヒラギノ角ゴ Pro W3" charset="-128"/>
              </a:rPr>
              <a:t>Instructor Introduction</a:t>
            </a:r>
          </a:p>
          <a:p>
            <a:pPr marL="1314450" lvl="2" indent="-457200">
              <a:buFont typeface="Wingdings" panose="05000000000000000000" pitchFamily="2" charset="2"/>
              <a:buChar char="§"/>
              <a:defRPr/>
            </a:pPr>
            <a:r>
              <a:rPr lang="en-US" sz="2000" dirty="0" smtClean="0">
                <a:latin typeface="Constantia" panose="02030602050306030303" pitchFamily="18" charset="0"/>
                <a:ea typeface="ヒラギノ角ゴ Pro W3" charset="-128"/>
              </a:rPr>
              <a:t>I am not a paid profession. I am a volunteer just like you.</a:t>
            </a:r>
          </a:p>
          <a:p>
            <a:pPr marL="1314450" lvl="2" indent="-457200">
              <a:buFont typeface="Wingdings" panose="05000000000000000000" pitchFamily="2" charset="2"/>
              <a:buChar char="§"/>
              <a:defRPr/>
            </a:pPr>
            <a:r>
              <a:rPr lang="en-US" sz="2000" dirty="0" smtClean="0">
                <a:latin typeface="Constantia" panose="02030602050306030303" pitchFamily="18" charset="0"/>
                <a:ea typeface="ヒラギノ角ゴ Pro W3" charset="-128"/>
              </a:rPr>
              <a:t>Instructor Scout Experience</a:t>
            </a:r>
          </a:p>
          <a:p>
            <a:pPr marL="1314450" lvl="2" indent="-457200">
              <a:buFont typeface="Wingdings" panose="05000000000000000000" pitchFamily="2" charset="2"/>
              <a:buChar char="§"/>
              <a:defRPr/>
            </a:pPr>
            <a:r>
              <a:rPr lang="en-US" sz="2000" dirty="0" smtClean="0">
                <a:latin typeface="Constantia" panose="02030602050306030303" pitchFamily="18" charset="0"/>
                <a:ea typeface="ヒラギノ角ゴ Pro W3" charset="-128"/>
              </a:rPr>
              <a:t>There is no “right” method, there are different techniques and we’ll go over some today</a:t>
            </a:r>
          </a:p>
          <a:p>
            <a:pPr marL="1314450" lvl="2" indent="-457200">
              <a:buFont typeface="Wingdings" panose="05000000000000000000" pitchFamily="2" charset="2"/>
              <a:buChar char="§"/>
              <a:defRPr/>
            </a:pPr>
            <a:endParaRPr lang="en-US" sz="2000" dirty="0">
              <a:latin typeface="Constantia" panose="02030602050306030303" pitchFamily="18" charset="0"/>
              <a:ea typeface="ヒラギノ角ゴ Pro W3" charset="-128"/>
            </a:endParaRPr>
          </a:p>
          <a:p>
            <a:pPr lvl="1">
              <a:defRPr/>
            </a:pPr>
            <a:r>
              <a:rPr lang="en-US" sz="2000" dirty="0" smtClean="0">
                <a:latin typeface="Constantia" panose="02030602050306030303" pitchFamily="18" charset="0"/>
                <a:ea typeface="ヒラギノ角ゴ Pro W3" charset="-128"/>
              </a:rPr>
              <a:t>QUESTIONS?  You can always get me through the Troop/Pack 208 website or my email address </a:t>
            </a:r>
          </a:p>
          <a:p>
            <a:pPr lvl="1" algn="ctr">
              <a:defRPr/>
            </a:pPr>
            <a:r>
              <a:rPr lang="en-US" sz="2000" dirty="0" smtClean="0">
                <a:latin typeface="Constantia" panose="02030602050306030303" pitchFamily="18" charset="0"/>
                <a:ea typeface="ヒラギノ角ゴ Pro W3" charset="-128"/>
                <a:hlinkClick r:id="rId2"/>
              </a:rPr>
              <a:t>webmaster@swantonscouts.org</a:t>
            </a:r>
            <a:endParaRPr lang="en-US" sz="2000" dirty="0" smtClean="0">
              <a:latin typeface="Constantia" panose="02030602050306030303" pitchFamily="18" charset="0"/>
              <a:ea typeface="ヒラギノ角ゴ Pro W3" charset="-128"/>
            </a:endParaRPr>
          </a:p>
          <a:p>
            <a:pPr lvl="1">
              <a:defRPr/>
            </a:pPr>
            <a:endParaRPr lang="en-US" sz="2000" dirty="0">
              <a:latin typeface="Constantia" panose="02030602050306030303" pitchFamily="18" charset="0"/>
              <a:ea typeface="ヒラギノ角ゴ Pro W3" charset="-128"/>
            </a:endParaRPr>
          </a:p>
        </p:txBody>
      </p:sp>
      <p:sp>
        <p:nvSpPr>
          <p:cNvPr id="3" name="Rectangle 2"/>
          <p:cNvSpPr/>
          <p:nvPr/>
        </p:nvSpPr>
        <p:spPr>
          <a:xfrm>
            <a:off x="3095859" y="257592"/>
            <a:ext cx="5623654" cy="584775"/>
          </a:xfrm>
          <a:prstGeom prst="rect">
            <a:avLst/>
          </a:prstGeom>
        </p:spPr>
        <p:txBody>
          <a:bodyPr wrap="none">
            <a:spAutoFit/>
          </a:bodyPr>
          <a:lstStyle/>
          <a:p>
            <a:pPr lvl="0" algn="ctr">
              <a:buSzPct val="25000"/>
            </a:pPr>
            <a:r>
              <a:rPr lang="en-US" sz="3200" dirty="0">
                <a:solidFill>
                  <a:schemeClr val="tx1"/>
                </a:solidFill>
                <a:latin typeface="Californian FB" panose="0207040306080B030204" pitchFamily="18" charset="0"/>
              </a:rPr>
              <a:t>Annual Troop Program </a:t>
            </a:r>
            <a:r>
              <a:rPr lang="en-US" sz="3200" dirty="0" smtClean="0">
                <a:solidFill>
                  <a:schemeClr val="tx1"/>
                </a:solidFill>
                <a:latin typeface="Californian FB" panose="0207040306080B030204" pitchFamily="18" charset="0"/>
              </a:rPr>
              <a:t>Planning</a:t>
            </a:r>
          </a:p>
        </p:txBody>
      </p:sp>
    </p:spTree>
    <p:extLst>
      <p:ext uri="{BB962C8B-B14F-4D97-AF65-F5344CB8AC3E}">
        <p14:creationId xmlns:p14="http://schemas.microsoft.com/office/powerpoint/2010/main" val="3551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08" y="1069848"/>
            <a:ext cx="8183880" cy="5632311"/>
          </a:xfrm>
          <a:prstGeom prst="rect">
            <a:avLst/>
          </a:prstGeom>
          <a:noFill/>
        </p:spPr>
        <p:txBody>
          <a:bodyPr wrap="square" rtlCol="0">
            <a:spAutoFit/>
          </a:bodyPr>
          <a:lstStyle/>
          <a:p>
            <a:r>
              <a:rPr lang="en-US" sz="1800" dirty="0" smtClean="0">
                <a:latin typeface="Constantia" panose="02030602050306030303" pitchFamily="18" charset="0"/>
              </a:rPr>
              <a:t>Annual Planning has a couple of reasons to be done</a:t>
            </a:r>
          </a:p>
          <a:p>
            <a:pPr marL="285750" indent="-285750">
              <a:buFont typeface="Arial" panose="020B0604020202020204" pitchFamily="34" charset="0"/>
              <a:buChar char="•"/>
            </a:pPr>
            <a:r>
              <a:rPr lang="en-US" sz="1800" dirty="0" smtClean="0">
                <a:latin typeface="Constantia" panose="02030602050306030303" pitchFamily="18" charset="0"/>
              </a:rPr>
              <a:t>One is if you’re interested in </a:t>
            </a:r>
            <a:r>
              <a:rPr lang="en-US" sz="1800" dirty="0" smtClean="0">
                <a:latin typeface="Constantia" panose="02030602050306030303" pitchFamily="18" charset="0"/>
                <a:hlinkClick r:id="rId3" action="ppaction://hlinkfile"/>
              </a:rPr>
              <a:t>Journey to Excellence</a:t>
            </a:r>
            <a:r>
              <a:rPr lang="en-US" sz="1800" dirty="0" smtClean="0">
                <a:latin typeface="Constantia" panose="02030602050306030303" pitchFamily="18" charset="0"/>
              </a:rPr>
              <a:t> points</a:t>
            </a:r>
          </a:p>
          <a:p>
            <a:r>
              <a:rPr lang="en-US" sz="1800" dirty="0">
                <a:latin typeface="Constantia" panose="02030602050306030303" pitchFamily="18" charset="0"/>
              </a:rPr>
              <a:t>	</a:t>
            </a:r>
            <a:r>
              <a:rPr lang="en-US" sz="1800" dirty="0" smtClean="0">
                <a:latin typeface="Constantia" panose="02030602050306030303" pitchFamily="18" charset="0"/>
              </a:rPr>
              <a:t>Have a program plan and budget – need a “plan” to project a budget</a:t>
            </a:r>
          </a:p>
          <a:p>
            <a:pPr marL="285750" indent="-285750">
              <a:buFont typeface="Arial" panose="020B0604020202020204" pitchFamily="34" charset="0"/>
              <a:buChar char="•"/>
            </a:pPr>
            <a:r>
              <a:rPr lang="en-US" sz="1800" dirty="0" smtClean="0">
                <a:latin typeface="Constantia" panose="02030602050306030303" pitchFamily="18" charset="0"/>
              </a:rPr>
              <a:t>Two is, for the time being, the </a:t>
            </a:r>
            <a:r>
              <a:rPr lang="en-US" sz="1800" dirty="0" smtClean="0">
                <a:latin typeface="Constantia" panose="02030602050306030303" pitchFamily="18" charset="0"/>
                <a:hlinkClick r:id="rId4" action="ppaction://hlinkfile"/>
              </a:rPr>
              <a:t>2016 Unit Challenge for Erie Shores</a:t>
            </a:r>
            <a:endParaRPr lang="en-US" sz="1800" dirty="0" smtClean="0">
              <a:latin typeface="Constantia" panose="02030602050306030303" pitchFamily="18" charset="0"/>
            </a:endParaRPr>
          </a:p>
          <a:p>
            <a:r>
              <a:rPr lang="en-US" sz="1800" dirty="0">
                <a:latin typeface="Constantia" panose="02030602050306030303" pitchFamily="18" charset="0"/>
              </a:rPr>
              <a:t>	</a:t>
            </a:r>
            <a:r>
              <a:rPr lang="en-US" sz="1800" dirty="0" smtClean="0">
                <a:latin typeface="Constantia" panose="02030602050306030303" pitchFamily="18" charset="0"/>
              </a:rPr>
              <a:t>you need a </a:t>
            </a:r>
            <a:r>
              <a:rPr lang="en-US" sz="1800" dirty="0" smtClean="0">
                <a:latin typeface="Constantia" panose="02030602050306030303" pitchFamily="18" charset="0"/>
                <a:hlinkClick r:id="rId5" action="ppaction://hlinkfile"/>
              </a:rPr>
              <a:t>2017 Program Calendar</a:t>
            </a:r>
            <a:endParaRPr lang="en-US" sz="1800" dirty="0" smtClean="0">
              <a:latin typeface="Constantia" panose="02030602050306030303" pitchFamily="18" charset="0"/>
            </a:endParaRPr>
          </a:p>
          <a:p>
            <a:r>
              <a:rPr lang="en-US" sz="1800" dirty="0">
                <a:latin typeface="Constantia" panose="02030602050306030303" pitchFamily="18" charset="0"/>
              </a:rPr>
              <a:t>	</a:t>
            </a:r>
            <a:r>
              <a:rPr lang="en-US" sz="1800" dirty="0" smtClean="0">
                <a:latin typeface="Constantia" panose="02030602050306030303" pitchFamily="18" charset="0"/>
              </a:rPr>
              <a:t>you need to schedule your FOS for next year</a:t>
            </a:r>
          </a:p>
          <a:p>
            <a:pPr marL="285750" indent="-285750">
              <a:buFont typeface="Arial" panose="020B0604020202020204" pitchFamily="34" charset="0"/>
              <a:buChar char="•"/>
            </a:pPr>
            <a:r>
              <a:rPr lang="en-US" sz="1800" dirty="0" smtClean="0">
                <a:latin typeface="Constantia" panose="02030602050306030303" pitchFamily="18" charset="0"/>
              </a:rPr>
              <a:t>According to BSA (national website) ~ </a:t>
            </a:r>
            <a:r>
              <a:rPr lang="en-US" sz="1800" dirty="0" smtClean="0">
                <a:latin typeface="Constantia" panose="02030602050306030303" pitchFamily="18" charset="0"/>
                <a:hlinkClick r:id="rId6" action="ppaction://hlinkfile"/>
              </a:rPr>
              <a:t>PLANNING</a:t>
            </a:r>
            <a:endParaRPr lang="en-US" sz="1800" dirty="0" smtClean="0">
              <a:latin typeface="Constantia" panose="02030602050306030303" pitchFamily="18" charset="0"/>
            </a:endParaRPr>
          </a:p>
          <a:p>
            <a:endParaRPr lang="en-US" sz="1800" dirty="0">
              <a:latin typeface="Constantia" panose="02030602050306030303" pitchFamily="18" charset="0"/>
            </a:endParaRPr>
          </a:p>
          <a:p>
            <a:r>
              <a:rPr lang="en-US" sz="1800" dirty="0" smtClean="0">
                <a:latin typeface="Constantia" panose="02030602050306030303" pitchFamily="18" charset="0"/>
              </a:rPr>
              <a:t>I recommend not just a 12 month plan, but possibly an 18 month plan/outlook</a:t>
            </a:r>
          </a:p>
          <a:p>
            <a:r>
              <a:rPr lang="en-US" sz="1800" dirty="0" smtClean="0">
                <a:latin typeface="Constantia" panose="02030602050306030303" pitchFamily="18" charset="0"/>
              </a:rPr>
              <a:t>Why 18?  Some locations book up early and you need to get on them fast</a:t>
            </a:r>
          </a:p>
          <a:p>
            <a:r>
              <a:rPr lang="en-US" sz="1800" dirty="0">
                <a:latin typeface="Constantia" panose="02030602050306030303" pitchFamily="18" charset="0"/>
              </a:rPr>
              <a:t>	</a:t>
            </a:r>
            <a:r>
              <a:rPr lang="en-US" sz="1800" dirty="0" smtClean="0">
                <a:latin typeface="Constantia" panose="02030602050306030303" pitchFamily="18" charset="0"/>
              </a:rPr>
              <a:t>remember NOTHING is cast in stone ~ Semper Gumby!</a:t>
            </a:r>
          </a:p>
          <a:p>
            <a:endParaRPr lang="en-US" sz="1800" dirty="0">
              <a:latin typeface="Constantia" panose="02030602050306030303" pitchFamily="18" charset="0"/>
            </a:endParaRPr>
          </a:p>
          <a:p>
            <a:r>
              <a:rPr lang="en-US" sz="1800" dirty="0" smtClean="0">
                <a:latin typeface="Constantia" panose="02030602050306030303" pitchFamily="18" charset="0"/>
              </a:rPr>
              <a:t>When?  </a:t>
            </a:r>
          </a:p>
          <a:p>
            <a:r>
              <a:rPr lang="en-US" sz="1800" dirty="0" smtClean="0">
                <a:latin typeface="Constantia" panose="02030602050306030303" pitchFamily="18" charset="0"/>
              </a:rPr>
              <a:t>Early fall after the new Scouts from the spring cross over have some experience?</a:t>
            </a:r>
          </a:p>
          <a:p>
            <a:r>
              <a:rPr lang="en-US" sz="1800" dirty="0" smtClean="0">
                <a:latin typeface="Constantia" panose="02030602050306030303" pitchFamily="18" charset="0"/>
              </a:rPr>
              <a:t>Spring before the new Scouts cross over?</a:t>
            </a:r>
          </a:p>
          <a:p>
            <a:r>
              <a:rPr lang="en-US" sz="1800" dirty="0" smtClean="0">
                <a:latin typeface="Constantia" panose="02030602050306030303" pitchFamily="18" charset="0"/>
              </a:rPr>
              <a:t>Maybe right after unit elections so the new youth leadership an plan their own program and expectations?</a:t>
            </a:r>
          </a:p>
          <a:p>
            <a:r>
              <a:rPr lang="en-US" sz="2000" dirty="0" smtClean="0">
                <a:latin typeface="Constantia" panose="02030602050306030303" pitchFamily="18" charset="0"/>
              </a:rPr>
              <a:t>Regardless of when – do it and do it consistently, don’t make it an all day effort (break it up if necessary), and you may need to…</a:t>
            </a:r>
          </a:p>
          <a:p>
            <a:endParaRPr lang="en-US" dirty="0"/>
          </a:p>
        </p:txBody>
      </p:sp>
      <p:sp>
        <p:nvSpPr>
          <p:cNvPr id="3" name="Rectangle 2"/>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11253882"/>
              </p:ext>
            </p:extLst>
          </p:nvPr>
        </p:nvGraphicFramePr>
        <p:xfrm>
          <a:off x="7059168" y="974725"/>
          <a:ext cx="914400" cy="792163"/>
        </p:xfrm>
        <a:graphic>
          <a:graphicData uri="http://schemas.openxmlformats.org/presentationml/2006/ole">
            <mc:AlternateContent xmlns:mc="http://schemas.openxmlformats.org/markup-compatibility/2006">
              <mc:Choice xmlns:v="urn:schemas-microsoft-com:vml" Requires="v">
                <p:oleObj spid="_x0000_s1030" name="Worksheet" showAsIcon="1" r:id="rId8" imgW="914400" imgH="792360" progId="Excel.Sheet.8">
                  <p:embed/>
                </p:oleObj>
              </mc:Choice>
              <mc:Fallback>
                <p:oleObj name="Worksheet" showAsIcon="1" r:id="rId8" imgW="914400" imgH="792360" progId="Excel.Sheet.8">
                  <p:embed/>
                  <p:pic>
                    <p:nvPicPr>
                      <p:cNvPr id="0" name=""/>
                      <p:cNvPicPr/>
                      <p:nvPr/>
                    </p:nvPicPr>
                    <p:blipFill>
                      <a:blip r:embed="rId9"/>
                      <a:stretch>
                        <a:fillRect/>
                      </a:stretch>
                    </p:blipFill>
                    <p:spPr>
                      <a:xfrm>
                        <a:off x="7059168" y="974725"/>
                        <a:ext cx="914400" cy="792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03014690"/>
              </p:ext>
            </p:extLst>
          </p:nvPr>
        </p:nvGraphicFramePr>
        <p:xfrm>
          <a:off x="7808976" y="1899246"/>
          <a:ext cx="914400" cy="792163"/>
        </p:xfrm>
        <a:graphic>
          <a:graphicData uri="http://schemas.openxmlformats.org/presentationml/2006/ole">
            <mc:AlternateContent xmlns:mc="http://schemas.openxmlformats.org/markup-compatibility/2006">
              <mc:Choice xmlns:v="urn:schemas-microsoft-com:vml" Requires="v">
                <p:oleObj spid="_x0000_s1031" name="Acrobat Document" showAsIcon="1" r:id="rId10" imgW="914400" imgH="792360" progId="AcroExch.Document.DC">
                  <p:embed/>
                </p:oleObj>
              </mc:Choice>
              <mc:Fallback>
                <p:oleObj name="Acrobat Document" showAsIcon="1" r:id="rId10" imgW="914400" imgH="792360" progId="AcroExch.Document.DC">
                  <p:embed/>
                  <p:pic>
                    <p:nvPicPr>
                      <p:cNvPr id="0" name=""/>
                      <p:cNvPicPr/>
                      <p:nvPr/>
                    </p:nvPicPr>
                    <p:blipFill>
                      <a:blip r:embed="rId11"/>
                      <a:stretch>
                        <a:fillRect/>
                      </a:stretch>
                    </p:blipFill>
                    <p:spPr>
                      <a:xfrm>
                        <a:off x="7808976" y="1899246"/>
                        <a:ext cx="914400" cy="7921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329085022"/>
              </p:ext>
            </p:extLst>
          </p:nvPr>
        </p:nvGraphicFramePr>
        <p:xfrm>
          <a:off x="7059168" y="2517839"/>
          <a:ext cx="914400" cy="792163"/>
        </p:xfrm>
        <a:graphic>
          <a:graphicData uri="http://schemas.openxmlformats.org/presentationml/2006/ole">
            <mc:AlternateContent xmlns:mc="http://schemas.openxmlformats.org/markup-compatibility/2006">
              <mc:Choice xmlns:v="urn:schemas-microsoft-com:vml" Requires="v">
                <p:oleObj spid="_x0000_s1032" name="Worksheet" showAsIcon="1" r:id="rId13" imgW="914400" imgH="792360" progId="Excel.Sheet.8">
                  <p:embed/>
                </p:oleObj>
              </mc:Choice>
              <mc:Fallback>
                <p:oleObj name="Worksheet" showAsIcon="1" r:id="rId13" imgW="914400" imgH="792360" progId="Excel.Sheet.8">
                  <p:embed/>
                  <p:pic>
                    <p:nvPicPr>
                      <p:cNvPr id="0" name=""/>
                      <p:cNvPicPr/>
                      <p:nvPr/>
                    </p:nvPicPr>
                    <p:blipFill>
                      <a:blip r:embed="rId14"/>
                      <a:stretch>
                        <a:fillRect/>
                      </a:stretch>
                    </p:blipFill>
                    <p:spPr>
                      <a:xfrm>
                        <a:off x="7059168" y="2517839"/>
                        <a:ext cx="914400" cy="7921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79714848"/>
              </p:ext>
            </p:extLst>
          </p:nvPr>
        </p:nvGraphicFramePr>
        <p:xfrm>
          <a:off x="5991606" y="2542255"/>
          <a:ext cx="914400" cy="792163"/>
        </p:xfrm>
        <a:graphic>
          <a:graphicData uri="http://schemas.openxmlformats.org/presentationml/2006/ole">
            <mc:AlternateContent xmlns:mc="http://schemas.openxmlformats.org/markup-compatibility/2006">
              <mc:Choice xmlns:v="urn:schemas-microsoft-com:vml" Requires="v">
                <p:oleObj spid="_x0000_s1033" name="Acrobat Document" showAsIcon="1" r:id="rId15" imgW="914400" imgH="792360" progId="AcroExch.Document.DC">
                  <p:embed/>
                </p:oleObj>
              </mc:Choice>
              <mc:Fallback>
                <p:oleObj name="Acrobat Document" showAsIcon="1" r:id="rId15" imgW="914400" imgH="792360" progId="AcroExch.Document.DC">
                  <p:embed/>
                  <p:pic>
                    <p:nvPicPr>
                      <p:cNvPr id="0" name=""/>
                      <p:cNvPicPr/>
                      <p:nvPr/>
                    </p:nvPicPr>
                    <p:blipFill>
                      <a:blip r:embed="rId16"/>
                      <a:stretch>
                        <a:fillRect/>
                      </a:stretch>
                    </p:blipFill>
                    <p:spPr>
                      <a:xfrm>
                        <a:off x="5991606" y="254225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954019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pic>
        <p:nvPicPr>
          <p:cNvPr id="94" name="Shape 94"/>
          <p:cNvPicPr preferRelativeResize="0"/>
          <p:nvPr/>
        </p:nvPicPr>
        <p:blipFill>
          <a:blip r:embed="rId3">
            <a:alphaModFix/>
          </a:blip>
          <a:stretch>
            <a:fillRect/>
          </a:stretch>
        </p:blipFill>
        <p:spPr>
          <a:xfrm>
            <a:off x="935863" y="869951"/>
            <a:ext cx="6697662" cy="5486399"/>
          </a:xfrm>
          <a:prstGeom prst="rect">
            <a:avLst/>
          </a:prstGeom>
          <a:noFill/>
          <a:ln>
            <a:noFill/>
          </a:ln>
        </p:spPr>
      </p:pic>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91255" y="1121334"/>
            <a:ext cx="2403566" cy="210312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08" y="932688"/>
            <a:ext cx="8183880" cy="5755422"/>
          </a:xfrm>
          <a:prstGeom prst="rect">
            <a:avLst/>
          </a:prstGeom>
          <a:noFill/>
        </p:spPr>
        <p:txBody>
          <a:bodyPr wrap="square" rtlCol="0">
            <a:spAutoFit/>
          </a:bodyPr>
          <a:lstStyle/>
          <a:p>
            <a:r>
              <a:rPr lang="en-US" sz="1800" dirty="0" smtClean="0">
                <a:latin typeface="Constantia" panose="02030602050306030303" pitchFamily="18" charset="0"/>
              </a:rPr>
              <a:t>My recommendation is, if your unit is large enough and mature enough – always use the Patrol Method.  If not it may be an “all hands” effort for all the Scouts.</a:t>
            </a:r>
          </a:p>
          <a:p>
            <a:r>
              <a:rPr lang="en-US" sz="1800" dirty="0" smtClean="0">
                <a:latin typeface="Constantia" panose="02030602050306030303" pitchFamily="18" charset="0"/>
              </a:rPr>
              <a:t>Just try to avoid the Adults commandeering the effort; let the SPL lead!!!</a:t>
            </a:r>
          </a:p>
          <a:p>
            <a:r>
              <a:rPr lang="en-US" sz="2000" dirty="0" smtClean="0">
                <a:latin typeface="Constantia" panose="02030602050306030303" pitchFamily="18" charset="0"/>
              </a:rPr>
              <a:t> </a:t>
            </a:r>
          </a:p>
          <a:p>
            <a:r>
              <a:rPr lang="en-US" sz="2000" dirty="0" smtClean="0">
                <a:latin typeface="Constantia" panose="02030602050306030303" pitchFamily="18" charset="0"/>
              </a:rPr>
              <a:t>Next – have the Scouts focus on goals in terms of the Long Term plans such as High Adventure in 2019 and then the Short Term plans for monthly activities.</a:t>
            </a:r>
          </a:p>
          <a:p>
            <a:endParaRPr lang="en-US" sz="2000" dirty="0" smtClean="0">
              <a:latin typeface="Constantia" panose="02030602050306030303" pitchFamily="18" charset="0"/>
            </a:endParaRPr>
          </a:p>
          <a:p>
            <a:r>
              <a:rPr lang="en-US" sz="2000" dirty="0" smtClean="0">
                <a:latin typeface="Constantia" panose="02030602050306030303" pitchFamily="18" charset="0"/>
              </a:rPr>
              <a:t>Long Term is usually more focused for High Adventure and requires the “crew” have a slot to use… plus isn’t usually cheap so planning is needed.</a:t>
            </a:r>
          </a:p>
          <a:p>
            <a:endParaRPr lang="en-US" sz="2000" dirty="0" smtClean="0">
              <a:latin typeface="Constantia" panose="02030602050306030303" pitchFamily="18" charset="0"/>
            </a:endParaRPr>
          </a:p>
          <a:p>
            <a:r>
              <a:rPr lang="en-US" sz="2000" dirty="0" smtClean="0">
                <a:latin typeface="Constantia" panose="02030602050306030303" pitchFamily="18" charset="0"/>
              </a:rPr>
              <a:t>Short Term is not hard – Monthly plans for the next 12 to 18 months</a:t>
            </a:r>
          </a:p>
          <a:p>
            <a:pPr marL="342900" indent="-342900">
              <a:buFont typeface="Arial" panose="020B0604020202020204" pitchFamily="34" charset="0"/>
              <a:buChar char="•"/>
            </a:pPr>
            <a:r>
              <a:rPr lang="en-US" sz="2000" dirty="0" smtClean="0">
                <a:latin typeface="Constantia" panose="02030602050306030303" pitchFamily="18" charset="0"/>
              </a:rPr>
              <a:t>Start out with Council/District events (</a:t>
            </a:r>
            <a:r>
              <a:rPr lang="en-US" sz="2000" dirty="0" err="1" smtClean="0">
                <a:latin typeface="Constantia" panose="02030602050306030303" pitchFamily="18" charset="0"/>
              </a:rPr>
              <a:t>camporalls</a:t>
            </a:r>
            <a:r>
              <a:rPr lang="en-US" sz="2000" dirty="0" smtClean="0">
                <a:latin typeface="Constantia" panose="02030602050306030303" pitchFamily="18" charset="0"/>
              </a:rPr>
              <a:t>/camporees) and Summer Camp which can pre-plan 3 to 4 months out of 12 for you.</a:t>
            </a:r>
          </a:p>
          <a:p>
            <a:pPr marL="342900" indent="-342900">
              <a:buFont typeface="Arial" panose="020B0604020202020204" pitchFamily="34" charset="0"/>
              <a:buChar char="•"/>
            </a:pPr>
            <a:r>
              <a:rPr lang="en-US" sz="2000" dirty="0" smtClean="0">
                <a:latin typeface="Constantia" panose="02030602050306030303" pitchFamily="18" charset="0"/>
              </a:rPr>
              <a:t>Then go to monthly plans for more individual plans.  These too could require more planning and lead time.</a:t>
            </a:r>
          </a:p>
          <a:p>
            <a:pPr marL="342900" indent="-342900">
              <a:buFont typeface="Arial" panose="020B0604020202020204" pitchFamily="34" charset="0"/>
              <a:buChar char="•"/>
            </a:pPr>
            <a:r>
              <a:rPr lang="en-US" sz="2000" dirty="0" smtClean="0">
                <a:latin typeface="Constantia" panose="02030602050306030303" pitchFamily="18" charset="0"/>
              </a:rPr>
              <a:t>Add into the Monthly Plans any special events like Courts of Honor or Friends of Scouting presentations</a:t>
            </a:r>
            <a:endParaRPr lang="en-US" dirty="0" smtClean="0"/>
          </a:p>
        </p:txBody>
      </p:sp>
      <p:sp>
        <p:nvSpPr>
          <p:cNvPr id="3" name="Rectangle 2"/>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extLst>
      <p:ext uri="{BB962C8B-B14F-4D97-AF65-F5344CB8AC3E}">
        <p14:creationId xmlns:p14="http://schemas.microsoft.com/office/powerpoint/2010/main" val="3821335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08" y="932688"/>
            <a:ext cx="8183880" cy="5355312"/>
          </a:xfrm>
          <a:prstGeom prst="rect">
            <a:avLst/>
          </a:prstGeom>
          <a:noFill/>
        </p:spPr>
        <p:txBody>
          <a:bodyPr wrap="square" rtlCol="0">
            <a:spAutoFit/>
          </a:bodyPr>
          <a:lstStyle/>
          <a:p>
            <a:r>
              <a:rPr lang="en-US" sz="1800" dirty="0" smtClean="0">
                <a:latin typeface="Constantia" panose="02030602050306030303" pitchFamily="18" charset="0"/>
              </a:rPr>
              <a:t>What will your Scouts do during the year?</a:t>
            </a:r>
          </a:p>
          <a:p>
            <a:r>
              <a:rPr lang="en-US" sz="1800" dirty="0" smtClean="0">
                <a:latin typeface="Constantia" panose="02030602050306030303" pitchFamily="18" charset="0"/>
              </a:rPr>
              <a:t>Where will the go?</a:t>
            </a:r>
          </a:p>
          <a:p>
            <a:r>
              <a:rPr lang="en-US" sz="1800" dirty="0" smtClean="0">
                <a:latin typeface="Constantia" panose="02030602050306030303" pitchFamily="18" charset="0"/>
              </a:rPr>
              <a:t>Where can they get ideas if they’re not too sure?.... Network with their buddies</a:t>
            </a:r>
          </a:p>
          <a:p>
            <a:pPr marL="285750" lvl="1" indent="-285750">
              <a:buFont typeface="Arial" panose="020B0604020202020204" pitchFamily="34" charset="0"/>
              <a:buChar char="•"/>
            </a:pPr>
            <a:r>
              <a:rPr lang="en-US" sz="1800" dirty="0" smtClean="0">
                <a:latin typeface="Constantia" panose="02030602050306030303" pitchFamily="18" charset="0"/>
              </a:rPr>
              <a:t>As the leader / adult you’re not running their meeting for them this way, but encourage them to network at district events of what their fellow Scouts do, where they do it, etc.  </a:t>
            </a:r>
          </a:p>
          <a:p>
            <a:pPr marL="285750" lvl="1" indent="-285750">
              <a:buFont typeface="Arial" panose="020B0604020202020204" pitchFamily="34" charset="0"/>
              <a:buChar char="•"/>
            </a:pPr>
            <a:r>
              <a:rPr lang="en-US" sz="1800" dirty="0" smtClean="0">
                <a:latin typeface="Constantia" panose="02030602050306030303" pitchFamily="18" charset="0"/>
              </a:rPr>
              <a:t>Don’t reinvent the wheel if someone else is doing it and then you can always tap into that unit for background, info, </a:t>
            </a:r>
            <a:r>
              <a:rPr lang="en-US" sz="1800" dirty="0" err="1" smtClean="0">
                <a:latin typeface="Constantia" panose="02030602050306030303" pitchFamily="18" charset="0"/>
              </a:rPr>
              <a:t>etc</a:t>
            </a:r>
            <a:endParaRPr lang="en-US" sz="1800" dirty="0" smtClean="0">
              <a:latin typeface="Constantia" panose="02030602050306030303" pitchFamily="18" charset="0"/>
            </a:endParaRPr>
          </a:p>
          <a:p>
            <a:pPr marL="285750" lvl="1" indent="-285750">
              <a:buFont typeface="Arial" panose="020B0604020202020204" pitchFamily="34" charset="0"/>
              <a:buChar char="•"/>
            </a:pPr>
            <a:r>
              <a:rPr lang="en-US" sz="1800" dirty="0" smtClean="0">
                <a:latin typeface="Constantia" panose="02030602050306030303" pitchFamily="18" charset="0"/>
              </a:rPr>
              <a:t>The Order of the Arrow Lodge used to post a </a:t>
            </a:r>
            <a:r>
              <a:rPr lang="en-US" sz="1800" dirty="0" smtClean="0">
                <a:latin typeface="Constantia" panose="02030602050306030303" pitchFamily="18" charset="0"/>
                <a:hlinkClick r:id="rId3" action="ppaction://hlinkfile"/>
              </a:rPr>
              <a:t>Where to Go Camping guide</a:t>
            </a:r>
            <a:endParaRPr lang="en-US" sz="1800" dirty="0" smtClean="0">
              <a:latin typeface="Constantia" panose="02030602050306030303" pitchFamily="18" charset="0"/>
            </a:endParaRPr>
          </a:p>
          <a:p>
            <a:pPr marL="285750" lvl="1" indent="-285750">
              <a:buFont typeface="Arial" panose="020B0604020202020204" pitchFamily="34" charset="0"/>
              <a:buChar char="•"/>
            </a:pPr>
            <a:endParaRPr lang="en-US" sz="1800" dirty="0">
              <a:latin typeface="Constantia" panose="02030602050306030303" pitchFamily="18" charset="0"/>
            </a:endParaRPr>
          </a:p>
          <a:p>
            <a:pPr lvl="1"/>
            <a:r>
              <a:rPr lang="en-US" sz="1800" dirty="0" smtClean="0">
                <a:latin typeface="Constantia" panose="02030602050306030303" pitchFamily="18" charset="0"/>
              </a:rPr>
              <a:t>New / young unit?  </a:t>
            </a:r>
          </a:p>
          <a:p>
            <a:pPr lvl="1"/>
            <a:r>
              <a:rPr lang="en-US" sz="1800" dirty="0" smtClean="0">
                <a:latin typeface="Constantia" panose="02030602050306030303" pitchFamily="18" charset="0"/>
              </a:rPr>
              <a:t>As leaders ask yourself at Roundtable or Camporees; other leaders with more experience can offer suggestions</a:t>
            </a:r>
          </a:p>
          <a:p>
            <a:pPr lvl="1"/>
            <a:r>
              <a:rPr lang="en-US" sz="1800" dirty="0" smtClean="0">
                <a:latin typeface="Constantia" panose="02030602050306030303" pitchFamily="18" charset="0"/>
              </a:rPr>
              <a:t>Watch for special events and show it to the Scouts as an idea</a:t>
            </a:r>
          </a:p>
          <a:p>
            <a:pPr lvl="3"/>
            <a:r>
              <a:rPr lang="en-US" sz="1800" dirty="0">
                <a:latin typeface="Constantia" panose="02030602050306030303" pitchFamily="18" charset="0"/>
              </a:rPr>
              <a:t> </a:t>
            </a:r>
            <a:r>
              <a:rPr lang="en-US" sz="1800" dirty="0" smtClean="0">
                <a:latin typeface="Constantia" panose="02030602050306030303" pitchFamily="18" charset="0"/>
              </a:rPr>
              <a:t>       one suggestion is Davis-</a:t>
            </a:r>
            <a:r>
              <a:rPr lang="en-US" sz="1800" dirty="0" err="1" smtClean="0">
                <a:latin typeface="Constantia" panose="02030602050306030303" pitchFamily="18" charset="0"/>
              </a:rPr>
              <a:t>Besse</a:t>
            </a:r>
            <a:r>
              <a:rPr lang="en-US" sz="1800" dirty="0" smtClean="0">
                <a:latin typeface="Constantia" panose="02030602050306030303" pitchFamily="18" charset="0"/>
              </a:rPr>
              <a:t> Atomic Energy Camporee (</a:t>
            </a:r>
            <a:r>
              <a:rPr lang="en-US" sz="1800" dirty="0" smtClean="0">
                <a:latin typeface="Constantia" panose="02030602050306030303" pitchFamily="18" charset="0"/>
                <a:hlinkClick r:id="rId4"/>
              </a:rPr>
              <a:t>www.dbaec.org</a:t>
            </a:r>
            <a:r>
              <a:rPr lang="en-US" sz="1800" dirty="0" smtClean="0">
                <a:latin typeface="Constantia" panose="02030602050306030303" pitchFamily="18" charset="0"/>
              </a:rPr>
              <a:t>)</a:t>
            </a:r>
          </a:p>
          <a:p>
            <a:pPr lvl="3"/>
            <a:r>
              <a:rPr lang="en-US" sz="1800" dirty="0" smtClean="0">
                <a:latin typeface="Constantia" panose="02030602050306030303" pitchFamily="18" charset="0"/>
              </a:rPr>
              <a:t>Brainstorm with the Scouts what they’d like to do (works for all ages) and then divide up the ideas by season and/or possible age &amp; experience requirements</a:t>
            </a:r>
          </a:p>
          <a:p>
            <a:pPr lvl="3"/>
            <a:endParaRPr lang="en-US" sz="1800" dirty="0">
              <a:latin typeface="Constantia" panose="02030602050306030303" pitchFamily="18" charset="0"/>
            </a:endParaRPr>
          </a:p>
          <a:p>
            <a:pPr lvl="3"/>
            <a:r>
              <a:rPr lang="en-US" sz="1800" dirty="0" smtClean="0">
                <a:latin typeface="Constantia" panose="02030602050306030303" pitchFamily="18" charset="0"/>
              </a:rPr>
              <a:t>Done yet?  Probably not….</a:t>
            </a:r>
            <a:endParaRPr lang="en-US" sz="1800" dirty="0">
              <a:latin typeface="Constantia" panose="02030602050306030303" pitchFamily="18" charset="0"/>
            </a:endParaRPr>
          </a:p>
        </p:txBody>
      </p:sp>
      <p:sp>
        <p:nvSpPr>
          <p:cNvPr id="3" name="Rectangle 2"/>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493194810"/>
              </p:ext>
            </p:extLst>
          </p:nvPr>
        </p:nvGraphicFramePr>
        <p:xfrm>
          <a:off x="7991856" y="3369710"/>
          <a:ext cx="914400" cy="792163"/>
        </p:xfrm>
        <a:graphic>
          <a:graphicData uri="http://schemas.openxmlformats.org/presentationml/2006/ole">
            <mc:AlternateContent xmlns:mc="http://schemas.openxmlformats.org/markup-compatibility/2006">
              <mc:Choice xmlns:v="urn:schemas-microsoft-com:vml" Requires="v">
                <p:oleObj spid="_x0000_s2051" name="Acrobat Document" showAsIcon="1" r:id="rId5" imgW="914400" imgH="792360" progId="AcroExch.Document.DC">
                  <p:embed/>
                </p:oleObj>
              </mc:Choice>
              <mc:Fallback>
                <p:oleObj name="Acrobat Document" showAsIcon="1" r:id="rId5" imgW="914400" imgH="792360" progId="AcroExch.Document.DC">
                  <p:embed/>
                  <p:pic>
                    <p:nvPicPr>
                      <p:cNvPr id="0" name=""/>
                      <p:cNvPicPr/>
                      <p:nvPr/>
                    </p:nvPicPr>
                    <p:blipFill>
                      <a:blip r:embed="rId6"/>
                      <a:stretch>
                        <a:fillRect/>
                      </a:stretch>
                    </p:blipFill>
                    <p:spPr>
                      <a:xfrm>
                        <a:off x="7991856" y="336971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14527320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1208" y="932688"/>
            <a:ext cx="8183880" cy="5570756"/>
          </a:xfrm>
          <a:prstGeom prst="rect">
            <a:avLst/>
          </a:prstGeom>
          <a:noFill/>
        </p:spPr>
        <p:txBody>
          <a:bodyPr wrap="square" rtlCol="0">
            <a:spAutoFit/>
          </a:bodyPr>
          <a:lstStyle/>
          <a:p>
            <a:pPr lvl="3"/>
            <a:r>
              <a:rPr lang="en-US" sz="1800" dirty="0" smtClean="0">
                <a:latin typeface="Constantia" panose="02030602050306030303" pitchFamily="18" charset="0"/>
              </a:rPr>
              <a:t>May sound all to simple and easy, doesn’t mean it works without some patience.</a:t>
            </a:r>
          </a:p>
          <a:p>
            <a:pPr lvl="3"/>
            <a:endParaRPr lang="en-US" sz="1800" dirty="0">
              <a:latin typeface="Constantia" panose="02030602050306030303" pitchFamily="18" charset="0"/>
            </a:endParaRPr>
          </a:p>
          <a:p>
            <a:pPr lvl="3"/>
            <a:r>
              <a:rPr lang="en-US" sz="1800" dirty="0" smtClean="0">
                <a:latin typeface="Constantia" panose="02030602050306030303" pitchFamily="18" charset="0"/>
              </a:rPr>
              <a:t>So now the Scouts, in some way, vote or select their plans</a:t>
            </a:r>
          </a:p>
          <a:p>
            <a:pPr lvl="3"/>
            <a:r>
              <a:rPr lang="en-US" sz="1800" dirty="0" smtClean="0">
                <a:latin typeface="Constantia" panose="02030602050306030303" pitchFamily="18" charset="0"/>
              </a:rPr>
              <a:t>Nothing says they can’t have tentative plans for the following year because they had more ideas than months available (remember 18 month plan?)</a:t>
            </a:r>
          </a:p>
          <a:p>
            <a:pPr lvl="3"/>
            <a:endParaRPr lang="en-US" sz="1800" dirty="0">
              <a:latin typeface="Constantia" panose="02030602050306030303" pitchFamily="18" charset="0"/>
            </a:endParaRPr>
          </a:p>
          <a:p>
            <a:pPr lvl="3"/>
            <a:r>
              <a:rPr lang="en-US" sz="1800" dirty="0" smtClean="0">
                <a:latin typeface="Constantia" panose="02030602050306030303" pitchFamily="18" charset="0"/>
              </a:rPr>
              <a:t>Make sure, as the Adults in the room, that plans are practical and within reason.  Sorry guys, no paintball and going to Hawaii maybe a stretch.  This is why the SM and ASM(s) sit in – the adults who have the job of keeping it safe.  </a:t>
            </a:r>
          </a:p>
          <a:p>
            <a:pPr lvl="3"/>
            <a:r>
              <a:rPr lang="en-US" sz="1800" dirty="0" smtClean="0">
                <a:latin typeface="Constantia" panose="02030602050306030303" pitchFamily="18" charset="0"/>
              </a:rPr>
              <a:t>Remember, each activity needs at least _____ adults and/or to go with another unit who has _____ adults (darn old YPT)</a:t>
            </a:r>
          </a:p>
          <a:p>
            <a:pPr lvl="3"/>
            <a:endParaRPr lang="en-US" sz="1800" dirty="0">
              <a:latin typeface="Constantia" panose="02030602050306030303" pitchFamily="18" charset="0"/>
            </a:endParaRPr>
          </a:p>
          <a:p>
            <a:pPr lvl="3"/>
            <a:r>
              <a:rPr lang="en-US" sz="1800" dirty="0" smtClean="0">
                <a:latin typeface="Constantia" panose="02030602050306030303" pitchFamily="18" charset="0"/>
              </a:rPr>
              <a:t>Now we have the Troop (PLC hopefully) presenting their Plan to the Unit Committee for approval and support.</a:t>
            </a:r>
          </a:p>
          <a:p>
            <a:pPr lvl="3"/>
            <a:r>
              <a:rPr lang="en-US" sz="1800" dirty="0" smtClean="0">
                <a:latin typeface="Constantia" panose="02030602050306030303" pitchFamily="18" charset="0"/>
              </a:rPr>
              <a:t>Remember the roles of the SM/ASM and Committee?</a:t>
            </a:r>
          </a:p>
          <a:p>
            <a:pPr lvl="3"/>
            <a:r>
              <a:rPr lang="en-US" sz="1800" dirty="0" smtClean="0">
                <a:latin typeface="Constantia" panose="02030602050306030303" pitchFamily="18" charset="0"/>
              </a:rPr>
              <a:t>Announce/Publish the Annual Plan to the Troop, Institution and PARENTS.</a:t>
            </a:r>
          </a:p>
          <a:p>
            <a:pPr lvl="3"/>
            <a:endParaRPr lang="en-US" sz="1800" dirty="0" smtClean="0">
              <a:latin typeface="Constantia" panose="02030602050306030303" pitchFamily="18" charset="0"/>
            </a:endParaRPr>
          </a:p>
          <a:p>
            <a:pPr lvl="3"/>
            <a:r>
              <a:rPr lang="en-US" sz="1800" dirty="0" smtClean="0">
                <a:latin typeface="Constantia" panose="02030602050306030303" pitchFamily="18" charset="0"/>
              </a:rPr>
              <a:t>From there the PLC can plan their Monthly Plans for Troop Meetings to prepare for their events and regular Troop Meetings.</a:t>
            </a:r>
            <a:endParaRPr lang="en-US" sz="2000" dirty="0" smtClean="0">
              <a:latin typeface="Constantia" panose="02030602050306030303" pitchFamily="18" charset="0"/>
            </a:endParaRPr>
          </a:p>
          <a:p>
            <a:endParaRPr lang="en-US" dirty="0" smtClean="0"/>
          </a:p>
        </p:txBody>
      </p:sp>
      <p:sp>
        <p:nvSpPr>
          <p:cNvPr id="3" name="Rectangle 2"/>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extLst>
      <p:ext uri="{BB962C8B-B14F-4D97-AF65-F5344CB8AC3E}">
        <p14:creationId xmlns:p14="http://schemas.microsoft.com/office/powerpoint/2010/main" val="3265479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01" name="Shape 101"/>
          <p:cNvSpPr txBox="1">
            <a:spLocks noGrp="1"/>
          </p:cNvSpPr>
          <p:nvPr>
            <p:ph type="title" idx="4294967295"/>
          </p:nvPr>
        </p:nvSpPr>
        <p:spPr>
          <a:xfrm>
            <a:off x="274320" y="842367"/>
            <a:ext cx="82296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Five Steps of Annual </a:t>
            </a:r>
            <a:br>
              <a:rPr lang="en-US" sz="3600" b="0" i="0" u="none" strike="noStrike" cap="none" dirty="0">
                <a:solidFill>
                  <a:schemeClr val="dk1"/>
                </a:solidFill>
                <a:latin typeface="Arial"/>
                <a:ea typeface="Arial"/>
                <a:cs typeface="Arial"/>
                <a:sym typeface="Arial"/>
              </a:rPr>
            </a:br>
            <a:r>
              <a:rPr lang="en-US" sz="3600" b="0" i="0" u="none" strike="noStrike" cap="none" dirty="0">
                <a:solidFill>
                  <a:schemeClr val="dk1"/>
                </a:solidFill>
                <a:latin typeface="Arial"/>
                <a:ea typeface="Arial"/>
                <a:cs typeface="Arial"/>
                <a:sym typeface="Arial"/>
              </a:rPr>
              <a:t>Troop Program Planning</a:t>
            </a:r>
          </a:p>
        </p:txBody>
      </p:sp>
      <p:sp>
        <p:nvSpPr>
          <p:cNvPr id="102" name="Shape 102"/>
          <p:cNvSpPr txBox="1">
            <a:spLocks noGrp="1"/>
          </p:cNvSpPr>
          <p:nvPr>
            <p:ph type="body" idx="4294967295"/>
          </p:nvPr>
        </p:nvSpPr>
        <p:spPr>
          <a:xfrm>
            <a:off x="457200" y="2168080"/>
            <a:ext cx="8229600" cy="3940111"/>
          </a:xfrm>
          <a:prstGeom prst="rect">
            <a:avLst/>
          </a:prstGeom>
          <a:noFill/>
          <a:ln>
            <a:noFill/>
          </a:ln>
        </p:spPr>
        <p:txBody>
          <a:bodyPr lIns="91425" tIns="45700" rIns="91425" bIns="45700" anchor="t" anchorCtr="0">
            <a:noAutofit/>
          </a:bodyPr>
          <a:lstStyle/>
          <a:p>
            <a:pPr marL="495300" marR="0" lvl="0" indent="-495300" algn="l" rtl="0">
              <a:spcBef>
                <a:spcPts val="640"/>
              </a:spcBef>
              <a:buClr>
                <a:srgbClr val="FF0000"/>
              </a:buClr>
              <a:buSzPct val="100000"/>
              <a:buFont typeface="Arial"/>
              <a:buAutoNum type="arabicPeriod"/>
            </a:pPr>
            <a:r>
              <a:rPr lang="en-US" sz="2400" b="0" i="0" u="none" strike="noStrike" cap="none" dirty="0" smtClean="0">
                <a:solidFill>
                  <a:schemeClr val="dk1"/>
                </a:solidFill>
                <a:latin typeface="Arial"/>
                <a:ea typeface="Arial"/>
                <a:cs typeface="Arial"/>
                <a:sym typeface="Arial"/>
              </a:rPr>
              <a:t>Do </a:t>
            </a:r>
            <a:r>
              <a:rPr lang="en-US" sz="2400" b="0" i="0" u="none" strike="noStrike" cap="none" dirty="0">
                <a:solidFill>
                  <a:schemeClr val="dk1"/>
                </a:solidFill>
                <a:latin typeface="Arial"/>
                <a:ea typeface="Arial"/>
                <a:cs typeface="Arial"/>
                <a:sym typeface="Arial"/>
              </a:rPr>
              <a:t>your homework</a:t>
            </a:r>
          </a:p>
          <a:p>
            <a:pPr marL="495300" marR="0" lvl="0" indent="-495300" algn="l" rtl="0">
              <a:spcBef>
                <a:spcPts val="640"/>
              </a:spcBef>
              <a:buClr>
                <a:srgbClr val="FF0000"/>
              </a:buClr>
              <a:buSzPct val="100000"/>
              <a:buFont typeface="Arial"/>
              <a:buAutoNum type="arabicPeriod"/>
            </a:pPr>
            <a:r>
              <a:rPr lang="en-US" sz="2400" b="0" i="0" u="none" strike="noStrike" cap="none" dirty="0">
                <a:solidFill>
                  <a:schemeClr val="dk1"/>
                </a:solidFill>
                <a:latin typeface="Arial"/>
                <a:ea typeface="Arial"/>
                <a:cs typeface="Arial"/>
                <a:sym typeface="Arial"/>
              </a:rPr>
              <a:t>Get patrol input</a:t>
            </a:r>
          </a:p>
          <a:p>
            <a:pPr marL="495300" marR="0" lvl="0" indent="-495300" algn="l" rtl="0">
              <a:spcBef>
                <a:spcPts val="640"/>
              </a:spcBef>
              <a:buClr>
                <a:srgbClr val="FF0000"/>
              </a:buClr>
              <a:buSzPct val="100000"/>
              <a:buFont typeface="Arial"/>
              <a:buAutoNum type="arabicPeriod"/>
            </a:pPr>
            <a:r>
              <a:rPr lang="en-US" sz="2400" b="0" i="0" u="none" strike="noStrike" cap="none" dirty="0">
                <a:solidFill>
                  <a:schemeClr val="dk1"/>
                </a:solidFill>
                <a:latin typeface="Arial"/>
                <a:ea typeface="Arial"/>
                <a:cs typeface="Arial"/>
                <a:sym typeface="Arial"/>
              </a:rPr>
              <a:t>Hold an annual planning meeting</a:t>
            </a:r>
          </a:p>
          <a:p>
            <a:pPr marL="495300" marR="0" lvl="0" indent="-495300" algn="l" rtl="0">
              <a:spcBef>
                <a:spcPts val="640"/>
              </a:spcBef>
              <a:buClr>
                <a:srgbClr val="FF0000"/>
              </a:buClr>
              <a:buSzPct val="100000"/>
              <a:buFont typeface="Arial"/>
              <a:buAutoNum type="arabicPeriod"/>
            </a:pPr>
            <a:r>
              <a:rPr lang="en-US" sz="2400" b="0" i="0" u="none" strike="noStrike" cap="none" dirty="0">
                <a:solidFill>
                  <a:schemeClr val="dk1"/>
                </a:solidFill>
                <a:latin typeface="Arial"/>
                <a:ea typeface="Arial"/>
                <a:cs typeface="Arial"/>
                <a:sym typeface="Arial"/>
              </a:rPr>
              <a:t>Consult with the troop committee</a:t>
            </a:r>
          </a:p>
          <a:p>
            <a:pPr marL="495300" marR="0" lvl="0" indent="-495300" algn="l" rtl="0">
              <a:spcBef>
                <a:spcPts val="640"/>
              </a:spcBef>
              <a:buClr>
                <a:srgbClr val="FF0000"/>
              </a:buClr>
              <a:buSzPct val="100000"/>
              <a:buFont typeface="Arial"/>
              <a:buAutoNum type="arabicPeriod"/>
            </a:pPr>
            <a:r>
              <a:rPr lang="en-US" sz="2400" b="0" i="0" u="none" strike="noStrike" cap="none" dirty="0">
                <a:solidFill>
                  <a:schemeClr val="dk1"/>
                </a:solidFill>
                <a:latin typeface="Arial"/>
                <a:ea typeface="Arial"/>
                <a:cs typeface="Arial"/>
                <a:sym typeface="Arial"/>
              </a:rPr>
              <a:t>Announce the </a:t>
            </a:r>
            <a:r>
              <a:rPr lang="en-US" sz="2400" b="0" i="0" u="none" strike="noStrike" cap="none" dirty="0" smtClean="0">
                <a:solidFill>
                  <a:schemeClr val="dk1"/>
                </a:solidFill>
                <a:latin typeface="Arial"/>
                <a:ea typeface="Arial"/>
                <a:cs typeface="Arial"/>
                <a:sym typeface="Arial"/>
              </a:rPr>
              <a:t>plan</a:t>
            </a:r>
          </a:p>
          <a:p>
            <a:pPr marL="495300" marR="0" lvl="0" indent="-495300" algn="l" rtl="0">
              <a:spcBef>
                <a:spcPts val="640"/>
              </a:spcBef>
              <a:buClr>
                <a:srgbClr val="FF0000"/>
              </a:buClr>
              <a:buSzPct val="100000"/>
              <a:buFont typeface="Arial"/>
              <a:buAutoNum type="arabicPeriod"/>
            </a:pPr>
            <a:endParaRPr lang="en-US" sz="2400" dirty="0"/>
          </a:p>
          <a:p>
            <a:pPr marL="0" marR="0" lvl="0" indent="0" algn="l" rtl="0">
              <a:spcBef>
                <a:spcPts val="640"/>
              </a:spcBef>
              <a:buClr>
                <a:srgbClr val="FF0000"/>
              </a:buClr>
              <a:buSzPct val="100000"/>
              <a:buNone/>
            </a:pPr>
            <a:r>
              <a:rPr lang="en-US" sz="2400" b="0" i="0" u="none" strike="noStrike" cap="none" dirty="0" smtClean="0">
                <a:solidFill>
                  <a:schemeClr val="dk1"/>
                </a:solidFill>
                <a:latin typeface="Arial"/>
                <a:ea typeface="Arial"/>
                <a:cs typeface="Arial"/>
                <a:sym typeface="Arial"/>
              </a:rPr>
              <a:t>This section goes into some detail already covered and, to some degrees drills down to the weekly level too.  Some of it is also the Adult level effort (where’s that Duct Tape?)</a:t>
            </a:r>
            <a:endParaRPr lang="en-US" sz="2400" b="0" i="0" u="none" strike="noStrike" cap="none" dirty="0">
              <a:solidFill>
                <a:schemeClr val="dk1"/>
              </a:solidFill>
              <a:latin typeface="Arial"/>
              <a:ea typeface="Arial"/>
              <a:cs typeface="Arial"/>
              <a:sym typeface="Arial"/>
            </a:endParaRPr>
          </a:p>
        </p:txBody>
      </p:sp>
      <p:sp>
        <p:nvSpPr>
          <p:cNvPr id="5" name="Rectangle 4"/>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anim calcmode="lin" valueType="num">
                                      <p:cBhvr additive="base">
                                        <p:cTn id="7" dur="500"/>
                                        <p:tgtEl>
                                          <p:spTgt spid="10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2">
                                            <p:txEl>
                                              <p:pRg st="1" end="1"/>
                                            </p:txEl>
                                          </p:spTgt>
                                        </p:tgtEl>
                                        <p:attrNameLst>
                                          <p:attrName>style.visibility</p:attrName>
                                        </p:attrNameLst>
                                      </p:cBhvr>
                                      <p:to>
                                        <p:strVal val="visible"/>
                                      </p:to>
                                    </p:set>
                                    <p:anim calcmode="lin" valueType="num">
                                      <p:cBhvr additive="base">
                                        <p:cTn id="12" dur="500"/>
                                        <p:tgtEl>
                                          <p:spTgt spid="10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2">
                                            <p:txEl>
                                              <p:pRg st="2" end="2"/>
                                            </p:txEl>
                                          </p:spTgt>
                                        </p:tgtEl>
                                        <p:attrNameLst>
                                          <p:attrName>style.visibility</p:attrName>
                                        </p:attrNameLst>
                                      </p:cBhvr>
                                      <p:to>
                                        <p:strVal val="visible"/>
                                      </p:to>
                                    </p:set>
                                    <p:anim calcmode="lin" valueType="num">
                                      <p:cBhvr additive="base">
                                        <p:cTn id="17" dur="500"/>
                                        <p:tgtEl>
                                          <p:spTgt spid="10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02">
                                            <p:txEl>
                                              <p:pRg st="3" end="3"/>
                                            </p:txEl>
                                          </p:spTgt>
                                        </p:tgtEl>
                                        <p:attrNameLst>
                                          <p:attrName>style.visibility</p:attrName>
                                        </p:attrNameLst>
                                      </p:cBhvr>
                                      <p:to>
                                        <p:strVal val="visible"/>
                                      </p:to>
                                    </p:set>
                                    <p:anim calcmode="lin" valueType="num">
                                      <p:cBhvr additive="base">
                                        <p:cTn id="22" dur="500"/>
                                        <p:tgtEl>
                                          <p:spTgt spid="10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02">
                                            <p:txEl>
                                              <p:pRg st="4" end="4"/>
                                            </p:txEl>
                                          </p:spTgt>
                                        </p:tgtEl>
                                        <p:attrNameLst>
                                          <p:attrName>style.visibility</p:attrName>
                                        </p:attrNameLst>
                                      </p:cBhvr>
                                      <p:to>
                                        <p:strVal val="visible"/>
                                      </p:to>
                                    </p:set>
                                    <p:anim calcmode="lin" valueType="num">
                                      <p:cBhvr additive="base">
                                        <p:cTn id="27" dur="500"/>
                                        <p:tgtEl>
                                          <p:spTgt spid="10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02">
                                            <p:txEl>
                                              <p:pRg st="6" end="6"/>
                                            </p:txEl>
                                          </p:spTgt>
                                        </p:tgtEl>
                                        <p:attrNameLst>
                                          <p:attrName>style.visibility</p:attrName>
                                        </p:attrNameLst>
                                      </p:cBhvr>
                                      <p:to>
                                        <p:strVal val="visible"/>
                                      </p:to>
                                    </p:set>
                                    <p:anim calcmode="lin" valueType="num">
                                      <p:cBhvr additive="base">
                                        <p:cTn id="32" dur="500"/>
                                        <p:tgtEl>
                                          <p:spTgt spid="102">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p:nvPr/>
        </p:nvSpPr>
        <p:spPr>
          <a:xfrm>
            <a:off x="7924800" y="6356350"/>
            <a:ext cx="762000" cy="365125"/>
          </a:xfrm>
          <a:prstGeom prst="rect">
            <a:avLst/>
          </a:prstGeom>
          <a:noFill/>
          <a:ln>
            <a:noFill/>
          </a:ln>
        </p:spPr>
        <p:txBody>
          <a:bodyPr lIns="0" tIns="0" rIns="0" bIns="0" anchor="b" anchorCtr="0">
            <a:noAutofit/>
          </a:bodyPr>
          <a:lstStyle/>
          <a:p>
            <a:pPr marL="0" marR="0" lvl="0" indent="0" algn="r" rtl="0">
              <a:spcBef>
                <a:spcPts val="0"/>
              </a:spcBef>
              <a:spcAft>
                <a:spcPts val="0"/>
              </a:spcAft>
              <a:buNone/>
            </a:pPr>
            <a:r>
              <a:rPr lang="en-US"/>
              <a:t> </a:t>
            </a:r>
          </a:p>
        </p:txBody>
      </p:sp>
      <p:sp>
        <p:nvSpPr>
          <p:cNvPr id="108" name="Shape 108"/>
          <p:cNvSpPr txBox="1">
            <a:spLocks noGrp="1"/>
          </p:cNvSpPr>
          <p:nvPr>
            <p:ph type="title" idx="4294967295"/>
          </p:nvPr>
        </p:nvSpPr>
        <p:spPr>
          <a:xfrm>
            <a:off x="1161288" y="352424"/>
            <a:ext cx="7543800" cy="1143000"/>
          </a:xfrm>
          <a:prstGeom prst="rect">
            <a:avLst/>
          </a:prstGeom>
          <a:noFill/>
          <a:ln>
            <a:noFill/>
          </a:ln>
        </p:spPr>
        <p:txBody>
          <a:bodyPr lIns="0" tIns="45700" rIns="0" bIns="0" anchor="b" anchorCtr="0">
            <a:noAutofit/>
          </a:bodyPr>
          <a:lstStyle/>
          <a:p>
            <a:pPr marL="0" marR="0" lvl="0" indent="0" algn="ctr"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Do your homework</a:t>
            </a:r>
          </a:p>
        </p:txBody>
      </p:sp>
      <p:sp>
        <p:nvSpPr>
          <p:cNvPr id="109" name="Shape 109"/>
          <p:cNvSpPr/>
          <p:nvPr/>
        </p:nvSpPr>
        <p:spPr>
          <a:xfrm>
            <a:off x="457200" y="1935163"/>
            <a:ext cx="8229600" cy="4389436"/>
          </a:xfrm>
          <a:prstGeom prst="rect">
            <a:avLst/>
          </a:prstGeom>
          <a:noFill/>
          <a:ln>
            <a:noFill/>
          </a:ln>
        </p:spPr>
        <p:txBody>
          <a:bodyPr lIns="91425" tIns="45700" rIns="91425" bIns="45700" anchor="t" anchorCtr="0">
            <a:noAutofit/>
          </a:bodyPr>
          <a:lstStyle/>
          <a:p>
            <a:pPr lvl="0">
              <a:spcBef>
                <a:spcPts val="0"/>
              </a:spcBef>
              <a:buNone/>
            </a:pPr>
            <a:endParaRPr/>
          </a:p>
        </p:txBody>
      </p:sp>
      <p:pic>
        <p:nvPicPr>
          <p:cNvPr id="110" name="Shape 110"/>
          <p:cNvPicPr preferRelativeResize="0"/>
          <p:nvPr/>
        </p:nvPicPr>
        <p:blipFill>
          <a:blip r:embed="rId3">
            <a:alphaModFix/>
          </a:blip>
          <a:stretch>
            <a:fillRect/>
          </a:stretch>
        </p:blipFill>
        <p:spPr>
          <a:xfrm>
            <a:off x="1161288" y="1527175"/>
            <a:ext cx="6477000" cy="4829175"/>
          </a:xfrm>
          <a:prstGeom prst="rect">
            <a:avLst/>
          </a:prstGeom>
          <a:noFill/>
          <a:ln>
            <a:noFill/>
          </a:ln>
        </p:spPr>
      </p:pic>
      <p:sp>
        <p:nvSpPr>
          <p:cNvPr id="111" name="Shape 111"/>
          <p:cNvSpPr txBox="1"/>
          <p:nvPr/>
        </p:nvSpPr>
        <p:spPr>
          <a:xfrm>
            <a:off x="7487412" y="2292096"/>
            <a:ext cx="1295400" cy="1190624"/>
          </a:xfrm>
          <a:prstGeom prst="rect">
            <a:avLst/>
          </a:prstGeom>
          <a:solidFill>
            <a:srgbClr val="FFFF00"/>
          </a:solidFill>
          <a:ln>
            <a:noFill/>
          </a:ln>
        </p:spPr>
        <p:txBody>
          <a:bodyPr lIns="91425" tIns="45700" rIns="91425" bIns="45700" anchor="t" anchorCtr="0">
            <a:noAutofit/>
          </a:bodyPr>
          <a:lstStyle/>
          <a:p>
            <a:pPr marL="0" marR="0" lvl="0" indent="0" algn="l" rtl="0">
              <a:spcBef>
                <a:spcPts val="900"/>
              </a:spcBef>
              <a:buSzPct val="25000"/>
              <a:buNone/>
            </a:pPr>
            <a:r>
              <a:rPr lang="en-US" sz="1800" b="0" i="0" u="none" strike="noStrike" cap="none" dirty="0">
                <a:solidFill>
                  <a:schemeClr val="dk1"/>
                </a:solidFill>
                <a:latin typeface="Arial"/>
                <a:ea typeface="Arial"/>
                <a:cs typeface="Arial"/>
                <a:sym typeface="Arial"/>
              </a:rPr>
              <a:t>Conduct a Troop Resource Survey</a:t>
            </a:r>
          </a:p>
        </p:txBody>
      </p:sp>
      <p:sp>
        <p:nvSpPr>
          <p:cNvPr id="7" name="Rectangle 6"/>
          <p:cNvSpPr/>
          <p:nvPr/>
        </p:nvSpPr>
        <p:spPr>
          <a:xfrm>
            <a:off x="3110287" y="257592"/>
            <a:ext cx="5594801" cy="584775"/>
          </a:xfrm>
          <a:prstGeom prst="rect">
            <a:avLst/>
          </a:prstGeom>
        </p:spPr>
        <p:txBody>
          <a:bodyPr wrap="none">
            <a:spAutoFit/>
          </a:bodyPr>
          <a:lstStyle/>
          <a:p>
            <a:pPr lvl="0" algn="ctr">
              <a:buSzPct val="25000"/>
            </a:pPr>
            <a:r>
              <a:rPr lang="en-US" sz="3200" dirty="0">
                <a:solidFill>
                  <a:schemeClr val="dk1"/>
                </a:solidFill>
                <a:latin typeface="Californian FB" panose="0207040306080B030204" pitchFamily="18" charset="0"/>
              </a:rPr>
              <a:t>Annual Troop Program </a:t>
            </a:r>
            <a:r>
              <a:rPr lang="en-US" sz="3200" dirty="0" smtClean="0">
                <a:solidFill>
                  <a:schemeClr val="dk1"/>
                </a:solidFill>
                <a:latin typeface="Californian FB" panose="0207040306080B030204" pitchFamily="18" charset="0"/>
              </a:rPr>
              <a:t>Planning</a:t>
            </a:r>
            <a:endParaRPr lang="en-US" sz="3200" dirty="0">
              <a:solidFill>
                <a:schemeClr val="dk1"/>
              </a:solidFill>
              <a:latin typeface="Californian FB" panose="0207040306080B0302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2057</Words>
  <Application>Microsoft Office PowerPoint</Application>
  <PresentationFormat>On-screen Show (4:3)</PresentationFormat>
  <Paragraphs>231</Paragraphs>
  <Slides>28</Slides>
  <Notes>22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6" baseType="lpstr">
      <vt:lpstr>Arial</vt:lpstr>
      <vt:lpstr>Californian FB</vt:lpstr>
      <vt:lpstr>Constantia</vt:lpstr>
      <vt:lpstr>Wingdings</vt:lpstr>
      <vt:lpstr>ヒラギノ角ゴ Pro W3</vt:lpstr>
      <vt:lpstr>Custom Theme</vt:lpstr>
      <vt:lpstr>Worksheet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Five Steps of Annual  Troop Program Planning</vt:lpstr>
      <vt:lpstr>Do your homework</vt:lpstr>
      <vt:lpstr>Other Planning Items to Consider</vt:lpstr>
      <vt:lpstr>Your Primary Planning Tools</vt:lpstr>
      <vt:lpstr>Types of Outdoor Activities</vt:lpstr>
      <vt:lpstr>Types of Outdoor Activities</vt:lpstr>
      <vt:lpstr>Outdoor Activities – Con’t</vt:lpstr>
      <vt:lpstr>Outdoor Activities – Con’t</vt:lpstr>
      <vt:lpstr>Outdoor Activities – Con’t</vt:lpstr>
      <vt:lpstr>Outdoor Activities – Con’t</vt:lpstr>
      <vt:lpstr>Outdoor Activities – Con’t</vt:lpstr>
      <vt:lpstr>Example Annual Planning Meeting</vt:lpstr>
      <vt:lpstr>PLC Planning Meeting</vt:lpstr>
      <vt:lpstr>PLC Planning Meeting (con't)</vt:lpstr>
      <vt:lpstr>PLC Planning Meeting (con't)</vt:lpstr>
      <vt:lpstr>PLC Planning Meeting (con't)</vt:lpstr>
      <vt:lpstr>Scoutmaster Buy-In</vt:lpstr>
      <vt:lpstr>Troop Committee Meeting</vt:lpstr>
      <vt:lpstr>Communicate!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Quick</dc:creator>
  <cp:lastModifiedBy>Robert Quick</cp:lastModifiedBy>
  <cp:revision>16</cp:revision>
  <dcterms:modified xsi:type="dcterms:W3CDTF">2016-11-03T03:25:16Z</dcterms:modified>
</cp:coreProperties>
</file>